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714" r:id="rId2"/>
  </p:sldMasterIdLst>
  <p:notesMasterIdLst>
    <p:notesMasterId r:id="rId8"/>
  </p:notesMasterIdLst>
  <p:sldIdLst>
    <p:sldId id="263" r:id="rId3"/>
    <p:sldId id="264" r:id="rId4"/>
    <p:sldId id="265" r:id="rId5"/>
    <p:sldId id="322" r:id="rId6"/>
    <p:sldId id="323" r:id="rId7"/>
  </p:sldIdLst>
  <p:sldSz cx="16256000" cy="9144000"/>
  <p:notesSz cx="6858000" cy="9144000"/>
  <p:embeddedFontLst>
    <p:embeddedFont>
      <p:font typeface="Calibri" panose="020F0502020204030204" pitchFamily="34" charset="0"/>
      <p:regular r:id="rId9"/>
      <p:bold r:id="rId10"/>
      <p:italic r:id="rId11"/>
      <p:boldItalic r:id="rId12"/>
    </p:embeddedFont>
    <p:embeddedFont>
      <p:font typeface="Impact" panose="020B0806030902050204" pitchFamily="34" charset="0"/>
      <p:regular r:id="rId13"/>
    </p:embeddedFont>
    <p:embeddedFont>
      <p:font typeface="Open Sans" panose="020B0606030504020204" pitchFamily="34" charset="0"/>
      <p:regular r:id="rId14"/>
      <p:bold r:id="rId15"/>
      <p:italic r:id="rId16"/>
      <p:boldItalic r:id="rId17"/>
    </p:embeddedFont>
    <p:embeddedFont>
      <p:font typeface="Oswald" panose="00000500000000000000" pitchFamily="2" charset="0"/>
      <p:regular r:id="rId18"/>
      <p:bold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vVQOi2i7fPfzQ4mz/6Wn2g==" hashData="EV15J+qSJnQwC3iAtrAkckkh+DwTeFT+X9Lkwq4skwGzGNMC5yeJyRzxuZL/VeuXJ1DbRsrokwParf7Wv8ss+w=="/>
  <p:extLst>
    <p:ext uri="{EFAFB233-063F-42B5-8137-9DF3F51BA10A}">
      <p15:sldGuideLst xmlns:p15="http://schemas.microsoft.com/office/powerpoint/2012/main">
        <p15:guide id="1" orient="horz" pos="1111" userDrawn="1">
          <p15:clr>
            <a:srgbClr val="A4A3A4"/>
          </p15:clr>
        </p15:guide>
        <p15:guide id="2" pos="1491" userDrawn="1">
          <p15:clr>
            <a:srgbClr val="A4A3A4"/>
          </p15:clr>
        </p15:guide>
        <p15:guide id="3" orient="horz" pos="975" userDrawn="1">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6" roundtripDataSignature="AMtx7miJk9B6EFepD/WcE8fJJC68UvlvM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A401BF3-7334-4C87-AAD9-A0CD9897F867}">
  <a:tblStyle styleId="{1A401BF3-7334-4C87-AAD9-A0CD9897F867}" styleName="Table_0">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fill>
          <a:solidFill>
            <a:schemeClr val="dk1">
              <a:alpha val="20000"/>
            </a:schemeClr>
          </a:solidFill>
        </a:fill>
      </a:tcStyle>
    </a:band1H>
    <a:band2H>
      <a:tcTxStyle/>
      <a:tcStyle>
        <a:tcBdr/>
      </a:tcStyle>
    </a:band2H>
    <a:band1V>
      <a:tcTxStyle/>
      <a:tcStyle>
        <a:tcBdr/>
        <a:fill>
          <a:solidFill>
            <a:schemeClr val="dk1">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dk1"/>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25400" cap="flat" cmpd="sng">
              <a:solidFill>
                <a:schemeClr val="dk1"/>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8" d="100"/>
          <a:sy n="58" d="100"/>
        </p:scale>
        <p:origin x="806" y="67"/>
      </p:cViewPr>
      <p:guideLst>
        <p:guide orient="horz" pos="1111"/>
        <p:guide pos="1491"/>
        <p:guide orient="horz" pos="97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font" Target="fonts/font10.fntdata"/><Relationship Id="rId3" Type="http://schemas.openxmlformats.org/officeDocument/2006/relationships/slide" Target="slides/slide1.xml"/><Relationship Id="rId68"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font" Target="fonts/font4.fntdata"/><Relationship Id="rId17" Type="http://schemas.openxmlformats.org/officeDocument/2006/relationships/font" Target="fonts/font9.fntdata"/><Relationship Id="rId6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font" Target="fonts/font8.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3.fntdata"/><Relationship Id="rId66" Type="http://customschemas.google.com/relationships/presentationmetadata" Target="metadata"/><Relationship Id="rId5" Type="http://schemas.openxmlformats.org/officeDocument/2006/relationships/slide" Target="slides/slide3.xml"/><Relationship Id="rId15" Type="http://schemas.openxmlformats.org/officeDocument/2006/relationships/font" Target="fonts/font7.fntdata"/><Relationship Id="rId10" Type="http://schemas.openxmlformats.org/officeDocument/2006/relationships/font" Target="fonts/font2.fntdata"/><Relationship Id="rId19" Type="http://schemas.openxmlformats.org/officeDocument/2006/relationships/font" Target="fonts/font11.fntdata"/><Relationship Id="rId4" Type="http://schemas.openxmlformats.org/officeDocument/2006/relationships/slide" Target="slides/slide2.xml"/><Relationship Id="rId9" Type="http://schemas.openxmlformats.org/officeDocument/2006/relationships/font" Target="fonts/font1.fntdata"/><Relationship Id="rId14" Type="http://schemas.openxmlformats.org/officeDocument/2006/relationships/font" Target="fonts/font6.fntdata"/><Relationship Id="rId6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2167709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8" name="Google Shape;29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2" name="Google Shape;30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2" name="Google Shape;30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56698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457587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79"/>
        <p:cNvGrpSpPr/>
        <p:nvPr/>
      </p:nvGrpSpPr>
      <p:grpSpPr>
        <a:xfrm>
          <a:off x="0" y="0"/>
          <a:ext cx="0" cy="0"/>
          <a:chOff x="0" y="0"/>
          <a:chExt cx="0" cy="0"/>
        </a:xfrm>
      </p:grpSpPr>
      <p:pic>
        <p:nvPicPr>
          <p:cNvPr id="80" name="Google Shape;80;p96"/>
          <p:cNvPicPr preferRelativeResize="0"/>
          <p:nvPr/>
        </p:nvPicPr>
        <p:blipFill rotWithShape="1">
          <a:blip r:embed="rId2">
            <a:alphaModFix/>
          </a:blip>
          <a:srcRect/>
          <a:stretch/>
        </p:blipFill>
        <p:spPr>
          <a:xfrm>
            <a:off x="0" y="-10"/>
            <a:ext cx="16256000" cy="9144009"/>
          </a:xfrm>
          <a:prstGeom prst="rect">
            <a:avLst/>
          </a:prstGeom>
          <a:noFill/>
          <a:ln>
            <a:noFill/>
          </a:ln>
        </p:spPr>
      </p:pic>
      <p:sp>
        <p:nvSpPr>
          <p:cNvPr id="81" name="Google Shape;81;p96"/>
          <p:cNvSpPr/>
          <p:nvPr/>
        </p:nvSpPr>
        <p:spPr>
          <a:xfrm>
            <a:off x="596200" y="555452"/>
            <a:ext cx="12077700" cy="4308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262626"/>
                </a:solidFill>
                <a:latin typeface="Open Sans"/>
                <a:ea typeface="Open Sans"/>
                <a:cs typeface="Open Sans"/>
                <a:sym typeface="Open Sans"/>
              </a:rPr>
              <a:t>Assisted Practice</a:t>
            </a:r>
            <a:endParaRPr sz="1400" b="0" i="0" u="none" strike="noStrike" cap="none">
              <a:solidFill>
                <a:srgbClr val="262626"/>
              </a:solidFill>
              <a:latin typeface="Arial"/>
              <a:ea typeface="Arial"/>
              <a:cs typeface="Arial"/>
              <a:sym typeface="Arial"/>
            </a:endParaRPr>
          </a:p>
        </p:txBody>
      </p:sp>
      <p:sp>
        <p:nvSpPr>
          <p:cNvPr id="82" name="Google Shape;82;p96"/>
          <p:cNvSpPr txBox="1">
            <a:spLocks noGrp="1"/>
          </p:cNvSpPr>
          <p:nvPr>
            <p:ph type="title"/>
          </p:nvPr>
        </p:nvSpPr>
        <p:spPr>
          <a:xfrm>
            <a:off x="596200" y="1212374"/>
            <a:ext cx="14948600" cy="665045"/>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2200"/>
              <a:buFont typeface="Arial"/>
              <a:buNone/>
              <a:defRPr sz="2200" b="1" i="0" u="none" strike="noStrike" cap="none">
                <a:solidFill>
                  <a:srgbClr val="3F3F3F"/>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3" name="Google Shape;83;p96"/>
          <p:cNvSpPr/>
          <p:nvPr/>
        </p:nvSpPr>
        <p:spPr>
          <a:xfrm>
            <a:off x="700325" y="1995300"/>
            <a:ext cx="14948700" cy="5536500"/>
          </a:xfrm>
          <a:prstGeom prst="roundRect">
            <a:avLst>
              <a:gd name="adj" fmla="val 4058"/>
            </a:avLst>
          </a:prstGeom>
          <a:solidFill>
            <a:srgbClr val="C7C7C7">
              <a:alpha val="41176"/>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96"/>
          <p:cNvSpPr txBox="1">
            <a:spLocks noGrp="1"/>
          </p:cNvSpPr>
          <p:nvPr>
            <p:ph type="body" idx="1"/>
          </p:nvPr>
        </p:nvSpPr>
        <p:spPr>
          <a:xfrm>
            <a:off x="752966" y="2363638"/>
            <a:ext cx="14515789" cy="5082676"/>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3507397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153"/>
        <p:cNvGrpSpPr/>
        <p:nvPr/>
      </p:nvGrpSpPr>
      <p:grpSpPr>
        <a:xfrm>
          <a:off x="0" y="0"/>
          <a:ext cx="0" cy="0"/>
          <a:chOff x="0" y="0"/>
          <a:chExt cx="0" cy="0"/>
        </a:xfrm>
      </p:grpSpPr>
      <p:pic>
        <p:nvPicPr>
          <p:cNvPr id="154" name="Google Shape;154;p111"/>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55" name="Google Shape;155;p111"/>
          <p:cNvPicPr preferRelativeResize="0"/>
          <p:nvPr/>
        </p:nvPicPr>
        <p:blipFill rotWithShape="1">
          <a:blip r:embed="rId3">
            <a:alphaModFix/>
          </a:blip>
          <a:srcRect/>
          <a:stretch/>
        </p:blipFill>
        <p:spPr>
          <a:xfrm>
            <a:off x="0" y="324852"/>
            <a:ext cx="16256000" cy="9144000"/>
          </a:xfrm>
          <a:prstGeom prst="rect">
            <a:avLst/>
          </a:prstGeom>
          <a:noFill/>
          <a:ln>
            <a:noFill/>
          </a:ln>
        </p:spPr>
      </p:pic>
      <p:sp>
        <p:nvSpPr>
          <p:cNvPr id="156" name="Google Shape;156;p111"/>
          <p:cNvSpPr txBox="1">
            <a:spLocks noGrp="1"/>
          </p:cNvSpPr>
          <p:nvPr>
            <p:ph type="body" idx="1"/>
          </p:nvPr>
        </p:nvSpPr>
        <p:spPr>
          <a:xfrm>
            <a:off x="1632860" y="1987907"/>
            <a:ext cx="9405300" cy="552750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7" name="Google Shape;157;p111"/>
          <p:cNvSpPr/>
          <p:nvPr/>
        </p:nvSpPr>
        <p:spPr>
          <a:xfrm rot="-2701516">
            <a:off x="-46571" y="613151"/>
            <a:ext cx="2404941" cy="431052"/>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Recap</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4613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158"/>
        <p:cNvGrpSpPr/>
        <p:nvPr/>
      </p:nvGrpSpPr>
      <p:grpSpPr>
        <a:xfrm>
          <a:off x="0" y="0"/>
          <a:ext cx="0" cy="0"/>
          <a:chOff x="0" y="0"/>
          <a:chExt cx="0" cy="0"/>
        </a:xfrm>
      </p:grpSpPr>
      <p:pic>
        <p:nvPicPr>
          <p:cNvPr id="159" name="Google Shape;159;p112"/>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160" name="Google Shape;160;p112"/>
          <p:cNvSpPr/>
          <p:nvPr/>
        </p:nvSpPr>
        <p:spPr>
          <a:xfrm>
            <a:off x="8128000"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3F3F3F"/>
                </a:solidFill>
                <a:latin typeface="Open Sans"/>
                <a:ea typeface="Open Sans"/>
                <a:cs typeface="Open Sans"/>
                <a:sym typeface="Open Sans"/>
              </a:rPr>
              <a:t>Knowledge Check</a:t>
            </a:r>
            <a:endParaRPr sz="1400" b="0" i="0" u="none" strike="noStrike" cap="none">
              <a:solidFill>
                <a:srgbClr val="3F3F3F"/>
              </a:solidFill>
              <a:latin typeface="Arial"/>
              <a:ea typeface="Arial"/>
              <a:cs typeface="Arial"/>
              <a:sym typeface="Arial"/>
            </a:endParaRPr>
          </a:p>
        </p:txBody>
      </p:sp>
    </p:spTree>
    <p:extLst>
      <p:ext uri="{BB962C8B-B14F-4D97-AF65-F5344CB8AC3E}">
        <p14:creationId xmlns:p14="http://schemas.microsoft.com/office/powerpoint/2010/main" val="16373387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161"/>
        <p:cNvGrpSpPr/>
        <p:nvPr/>
      </p:nvGrpSpPr>
      <p:grpSpPr>
        <a:xfrm>
          <a:off x="0" y="0"/>
          <a:ext cx="0" cy="0"/>
          <a:chOff x="0" y="0"/>
          <a:chExt cx="0" cy="0"/>
        </a:xfrm>
      </p:grpSpPr>
      <p:pic>
        <p:nvPicPr>
          <p:cNvPr id="162" name="Google Shape;162;p113"/>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163" name="Google Shape;163;p113"/>
          <p:cNvSpPr/>
          <p:nvPr/>
        </p:nvSpPr>
        <p:spPr>
          <a:xfrm>
            <a:off x="8128000" y="4310390"/>
            <a:ext cx="48198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3F3F3F"/>
                </a:solidFill>
                <a:latin typeface="Open Sans"/>
                <a:ea typeface="Open Sans"/>
                <a:cs typeface="Open Sans"/>
                <a:sym typeface="Open Sans"/>
              </a:rPr>
              <a:t>Thank you </a:t>
            </a:r>
            <a:endParaRPr sz="1400" b="0" i="0" u="none" strike="noStrike" cap="none">
              <a:solidFill>
                <a:srgbClr val="3F3F3F"/>
              </a:solidFill>
              <a:latin typeface="Arial"/>
              <a:ea typeface="Arial"/>
              <a:cs typeface="Arial"/>
              <a:sym typeface="Arial"/>
            </a:endParaRPr>
          </a:p>
        </p:txBody>
      </p:sp>
    </p:spTree>
    <p:extLst>
      <p:ext uri="{BB962C8B-B14F-4D97-AF65-F5344CB8AC3E}">
        <p14:creationId xmlns:p14="http://schemas.microsoft.com/office/powerpoint/2010/main" val="39888792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180"/>
        <p:cNvGrpSpPr/>
        <p:nvPr/>
      </p:nvGrpSpPr>
      <p:grpSpPr>
        <a:xfrm>
          <a:off x="0" y="0"/>
          <a:ext cx="0" cy="0"/>
          <a:chOff x="0" y="0"/>
          <a:chExt cx="0" cy="0"/>
        </a:xfrm>
      </p:grpSpPr>
      <p:pic>
        <p:nvPicPr>
          <p:cNvPr id="181" name="Google Shape;181;p115"/>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182" name="Google Shape;182;p115"/>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Arial"/>
              <a:ea typeface="Arial"/>
              <a:cs typeface="Arial"/>
              <a:sym typeface="Arial"/>
            </a:endParaRPr>
          </a:p>
        </p:txBody>
      </p:sp>
      <p:sp>
        <p:nvSpPr>
          <p:cNvPr id="183" name="Google Shape;183;p115"/>
          <p:cNvSpPr txBox="1">
            <a:spLocks noGrp="1"/>
          </p:cNvSpPr>
          <p:nvPr>
            <p:ph type="body" idx="1"/>
          </p:nvPr>
        </p:nvSpPr>
        <p:spPr>
          <a:xfrm>
            <a:off x="1432121" y="2180141"/>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84" name="Google Shape;184;p115"/>
          <p:cNvSpPr txBox="1">
            <a:spLocks noGrp="1"/>
          </p:cNvSpPr>
          <p:nvPr>
            <p:ph type="body" idx="2"/>
          </p:nvPr>
        </p:nvSpPr>
        <p:spPr>
          <a:xfrm>
            <a:off x="1432121" y="3372838"/>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85" name="Google Shape;185;p115"/>
          <p:cNvSpPr txBox="1">
            <a:spLocks noGrp="1"/>
          </p:cNvSpPr>
          <p:nvPr>
            <p:ph type="body" idx="3"/>
          </p:nvPr>
        </p:nvSpPr>
        <p:spPr>
          <a:xfrm>
            <a:off x="1432121" y="4565535"/>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86" name="Google Shape;186;p115"/>
          <p:cNvSpPr txBox="1">
            <a:spLocks noGrp="1"/>
          </p:cNvSpPr>
          <p:nvPr>
            <p:ph type="body" idx="4"/>
          </p:nvPr>
        </p:nvSpPr>
        <p:spPr>
          <a:xfrm>
            <a:off x="1432121" y="5758233"/>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187" name="Google Shape;187;p115"/>
          <p:cNvPicPr preferRelativeResize="0"/>
          <p:nvPr/>
        </p:nvPicPr>
        <p:blipFill rotWithShape="1">
          <a:blip r:embed="rId3">
            <a:alphaModFix/>
          </a:blip>
          <a:srcRect t="6807" b="6798"/>
          <a:stretch/>
        </p:blipFill>
        <p:spPr>
          <a:xfrm>
            <a:off x="2776178" y="1368575"/>
            <a:ext cx="5066773" cy="91075"/>
          </a:xfrm>
          <a:prstGeom prst="rect">
            <a:avLst/>
          </a:prstGeom>
          <a:noFill/>
          <a:ln>
            <a:noFill/>
          </a:ln>
        </p:spPr>
      </p:pic>
    </p:spTree>
    <p:extLst>
      <p:ext uri="{BB962C8B-B14F-4D97-AF65-F5344CB8AC3E}">
        <p14:creationId xmlns:p14="http://schemas.microsoft.com/office/powerpoint/2010/main" val="36366962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ssisted Practice 1">
  <p:cSld name="Assisted Practice 1">
    <p:spTree>
      <p:nvGrpSpPr>
        <p:cNvPr id="1" name="Shape 188"/>
        <p:cNvGrpSpPr/>
        <p:nvPr/>
      </p:nvGrpSpPr>
      <p:grpSpPr>
        <a:xfrm>
          <a:off x="0" y="0"/>
          <a:ext cx="0" cy="0"/>
          <a:chOff x="0" y="0"/>
          <a:chExt cx="0" cy="0"/>
        </a:xfrm>
      </p:grpSpPr>
      <p:pic>
        <p:nvPicPr>
          <p:cNvPr id="189" name="Google Shape;189;p116"/>
          <p:cNvPicPr preferRelativeResize="0"/>
          <p:nvPr/>
        </p:nvPicPr>
        <p:blipFill rotWithShape="1">
          <a:blip r:embed="rId2">
            <a:alphaModFix/>
          </a:blip>
          <a:srcRect/>
          <a:stretch/>
        </p:blipFill>
        <p:spPr>
          <a:xfrm>
            <a:off x="0" y="-10"/>
            <a:ext cx="16256000" cy="9144009"/>
          </a:xfrm>
          <a:prstGeom prst="rect">
            <a:avLst/>
          </a:prstGeom>
          <a:noFill/>
          <a:ln>
            <a:noFill/>
          </a:ln>
        </p:spPr>
      </p:pic>
      <p:sp>
        <p:nvSpPr>
          <p:cNvPr id="190" name="Google Shape;190;p116"/>
          <p:cNvSpPr txBox="1">
            <a:spLocks noGrp="1"/>
          </p:cNvSpPr>
          <p:nvPr>
            <p:ph type="title"/>
          </p:nvPr>
        </p:nvSpPr>
        <p:spPr>
          <a:xfrm>
            <a:off x="596200" y="1212374"/>
            <a:ext cx="14948700" cy="6651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3200"/>
              <a:buFont typeface="Arial"/>
              <a:buNone/>
              <a:defRPr sz="2800" b="0" i="0" u="none" strike="noStrike" cap="none">
                <a:solidFill>
                  <a:srgbClr val="3F3F3F"/>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91" name="Google Shape;191;p116"/>
          <p:cNvSpPr/>
          <p:nvPr/>
        </p:nvSpPr>
        <p:spPr>
          <a:xfrm>
            <a:off x="700325" y="1995300"/>
            <a:ext cx="14948700" cy="5536500"/>
          </a:xfrm>
          <a:prstGeom prst="roundRect">
            <a:avLst>
              <a:gd name="adj" fmla="val 4058"/>
            </a:avLst>
          </a:prstGeom>
          <a:solidFill>
            <a:srgbClr val="C7C7C7">
              <a:alpha val="41176"/>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116"/>
          <p:cNvSpPr txBox="1">
            <a:spLocks noGrp="1"/>
          </p:cNvSpPr>
          <p:nvPr>
            <p:ph type="body" idx="1"/>
          </p:nvPr>
        </p:nvSpPr>
        <p:spPr>
          <a:xfrm>
            <a:off x="752966" y="2363638"/>
            <a:ext cx="14515800" cy="50826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93" name="Google Shape;193;p116"/>
          <p:cNvSpPr txBox="1">
            <a:spLocks noGrp="1"/>
          </p:cNvSpPr>
          <p:nvPr>
            <p:ph type="title" idx="2"/>
          </p:nvPr>
        </p:nvSpPr>
        <p:spPr>
          <a:xfrm>
            <a:off x="596200" y="556766"/>
            <a:ext cx="14948700" cy="6651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3200"/>
              <a:buFont typeface="Arial"/>
              <a:buNone/>
              <a:defRPr sz="2400" b="1" i="0" u="none" strike="noStrike" cap="none">
                <a:solidFill>
                  <a:srgbClr val="3F3F3F"/>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5637967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194"/>
        <p:cNvGrpSpPr/>
        <p:nvPr/>
      </p:nvGrpSpPr>
      <p:grpSpPr>
        <a:xfrm>
          <a:off x="0" y="0"/>
          <a:ext cx="0" cy="0"/>
          <a:chOff x="0" y="0"/>
          <a:chExt cx="0" cy="0"/>
        </a:xfrm>
      </p:grpSpPr>
      <p:pic>
        <p:nvPicPr>
          <p:cNvPr id="195" name="Google Shape;195;p117"/>
          <p:cNvPicPr preferRelativeResize="0"/>
          <p:nvPr/>
        </p:nvPicPr>
        <p:blipFill rotWithShape="1">
          <a:blip r:embed="rId2">
            <a:alphaModFix/>
          </a:blip>
          <a:srcRect/>
          <a:stretch/>
        </p:blipFill>
        <p:spPr>
          <a:xfrm>
            <a:off x="0" y="0"/>
            <a:ext cx="16256000" cy="9144052"/>
          </a:xfrm>
          <a:prstGeom prst="rect">
            <a:avLst/>
          </a:prstGeom>
          <a:noFill/>
          <a:ln>
            <a:noFill/>
          </a:ln>
        </p:spPr>
      </p:pic>
      <p:sp>
        <p:nvSpPr>
          <p:cNvPr id="196" name="Google Shape;196;p117"/>
          <p:cNvSpPr txBox="1">
            <a:spLocks noGrp="1"/>
          </p:cNvSpPr>
          <p:nvPr>
            <p:ph type="body" idx="1"/>
          </p:nvPr>
        </p:nvSpPr>
        <p:spPr>
          <a:xfrm>
            <a:off x="1453243" y="2244767"/>
            <a:ext cx="13209814" cy="5527418"/>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97" name="Google Shape;197;p117"/>
          <p:cNvSpPr/>
          <p:nvPr/>
        </p:nvSpPr>
        <p:spPr>
          <a:xfrm>
            <a:off x="5718038" y="569353"/>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434343"/>
                </a:solidFill>
                <a:latin typeface="Open Sans"/>
                <a:ea typeface="Open Sans"/>
                <a:cs typeface="Open Sans"/>
                <a:sym typeface="Open Sans"/>
              </a:rPr>
              <a:t>You Already Know</a:t>
            </a:r>
            <a:endParaRPr sz="1400" b="0" i="0" u="none" strike="noStrike" cap="none">
              <a:solidFill>
                <a:srgbClr val="434343"/>
              </a:solidFill>
              <a:latin typeface="Arial"/>
              <a:ea typeface="Arial"/>
              <a:cs typeface="Arial"/>
              <a:sym typeface="Arial"/>
            </a:endParaRPr>
          </a:p>
        </p:txBody>
      </p:sp>
    </p:spTree>
    <p:extLst>
      <p:ext uri="{BB962C8B-B14F-4D97-AF65-F5344CB8AC3E}">
        <p14:creationId xmlns:p14="http://schemas.microsoft.com/office/powerpoint/2010/main" val="42759213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cenario ">
  <p:cSld name="Scenario ">
    <p:spTree>
      <p:nvGrpSpPr>
        <p:cNvPr id="1" name="Shape 198"/>
        <p:cNvGrpSpPr/>
        <p:nvPr/>
      </p:nvGrpSpPr>
      <p:grpSpPr>
        <a:xfrm>
          <a:off x="0" y="0"/>
          <a:ext cx="0" cy="0"/>
          <a:chOff x="0" y="0"/>
          <a:chExt cx="0" cy="0"/>
        </a:xfrm>
      </p:grpSpPr>
      <p:pic>
        <p:nvPicPr>
          <p:cNvPr id="199" name="Google Shape;199;p118"/>
          <p:cNvPicPr preferRelativeResize="0"/>
          <p:nvPr/>
        </p:nvPicPr>
        <p:blipFill rotWithShape="1">
          <a:blip r:embed="rId2">
            <a:alphaModFix/>
          </a:blip>
          <a:srcRect/>
          <a:stretch/>
        </p:blipFill>
        <p:spPr>
          <a:xfrm>
            <a:off x="0" y="0"/>
            <a:ext cx="16256002" cy="9144052"/>
          </a:xfrm>
          <a:prstGeom prst="rect">
            <a:avLst/>
          </a:prstGeom>
          <a:noFill/>
          <a:ln>
            <a:noFill/>
          </a:ln>
        </p:spPr>
      </p:pic>
      <p:sp>
        <p:nvSpPr>
          <p:cNvPr id="200" name="Google Shape;200;p118"/>
          <p:cNvSpPr/>
          <p:nvPr/>
        </p:nvSpPr>
        <p:spPr>
          <a:xfrm>
            <a:off x="583850" y="1612075"/>
            <a:ext cx="14948700" cy="6448500"/>
          </a:xfrm>
          <a:prstGeom prst="roundRect">
            <a:avLst>
              <a:gd name="adj" fmla="val 4058"/>
            </a:avLst>
          </a:prstGeom>
          <a:solidFill>
            <a:srgbClr val="C7C7C7">
              <a:alpha val="41176"/>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118"/>
          <p:cNvSpPr/>
          <p:nvPr/>
        </p:nvSpPr>
        <p:spPr>
          <a:xfrm>
            <a:off x="4653550" y="305075"/>
            <a:ext cx="6948900" cy="4308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434343"/>
                </a:solidFill>
                <a:latin typeface="Open Sans"/>
                <a:ea typeface="Open Sans"/>
                <a:cs typeface="Open Sans"/>
                <a:sym typeface="Open Sans"/>
              </a:rPr>
              <a:t>A Day in the Life of an Azure Architect</a:t>
            </a:r>
            <a:endParaRPr sz="1400" b="0" i="0" u="none" strike="noStrike" cap="none">
              <a:solidFill>
                <a:srgbClr val="434343"/>
              </a:solidFill>
              <a:latin typeface="Arial"/>
              <a:ea typeface="Arial"/>
              <a:cs typeface="Arial"/>
              <a:sym typeface="Arial"/>
            </a:endParaRPr>
          </a:p>
        </p:txBody>
      </p:sp>
      <p:sp>
        <p:nvSpPr>
          <p:cNvPr id="202" name="Google Shape;202;p118"/>
          <p:cNvSpPr txBox="1">
            <a:spLocks noGrp="1"/>
          </p:cNvSpPr>
          <p:nvPr>
            <p:ph type="body" idx="1"/>
          </p:nvPr>
        </p:nvSpPr>
        <p:spPr>
          <a:xfrm>
            <a:off x="1334298" y="2205150"/>
            <a:ext cx="94350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38153406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cenario  2">
  <p:cSld name="Scenario  2">
    <p:spTree>
      <p:nvGrpSpPr>
        <p:cNvPr id="1" name="Shape 203"/>
        <p:cNvGrpSpPr/>
        <p:nvPr/>
      </p:nvGrpSpPr>
      <p:grpSpPr>
        <a:xfrm>
          <a:off x="0" y="0"/>
          <a:ext cx="0" cy="0"/>
          <a:chOff x="0" y="0"/>
          <a:chExt cx="0" cy="0"/>
        </a:xfrm>
      </p:grpSpPr>
      <p:pic>
        <p:nvPicPr>
          <p:cNvPr id="204" name="Google Shape;204;p119"/>
          <p:cNvPicPr preferRelativeResize="0"/>
          <p:nvPr/>
        </p:nvPicPr>
        <p:blipFill rotWithShape="1">
          <a:blip r:embed="rId2">
            <a:alphaModFix/>
          </a:blip>
          <a:srcRect/>
          <a:stretch/>
        </p:blipFill>
        <p:spPr>
          <a:xfrm>
            <a:off x="0" y="0"/>
            <a:ext cx="16256002" cy="9144052"/>
          </a:xfrm>
          <a:prstGeom prst="rect">
            <a:avLst/>
          </a:prstGeom>
          <a:noFill/>
          <a:ln>
            <a:noFill/>
          </a:ln>
        </p:spPr>
      </p:pic>
      <p:sp>
        <p:nvSpPr>
          <p:cNvPr id="205" name="Google Shape;205;p119"/>
          <p:cNvSpPr/>
          <p:nvPr/>
        </p:nvSpPr>
        <p:spPr>
          <a:xfrm>
            <a:off x="583850" y="1612075"/>
            <a:ext cx="14948700" cy="6448500"/>
          </a:xfrm>
          <a:prstGeom prst="roundRect">
            <a:avLst>
              <a:gd name="adj" fmla="val 4058"/>
            </a:avLst>
          </a:prstGeom>
          <a:solidFill>
            <a:srgbClr val="C7C7C7">
              <a:alpha val="41176"/>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119"/>
          <p:cNvSpPr txBox="1">
            <a:spLocks noGrp="1"/>
          </p:cNvSpPr>
          <p:nvPr>
            <p:ph type="body" idx="1"/>
          </p:nvPr>
        </p:nvSpPr>
        <p:spPr>
          <a:xfrm>
            <a:off x="1334298" y="2205150"/>
            <a:ext cx="9435000" cy="55275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3243743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You Already Know 1">
  <p:cSld name="You Already Know 1">
    <p:spTree>
      <p:nvGrpSpPr>
        <p:cNvPr id="1" name="Shape 207"/>
        <p:cNvGrpSpPr/>
        <p:nvPr/>
      </p:nvGrpSpPr>
      <p:grpSpPr>
        <a:xfrm>
          <a:off x="0" y="0"/>
          <a:ext cx="0" cy="0"/>
          <a:chOff x="0" y="0"/>
          <a:chExt cx="0" cy="0"/>
        </a:xfrm>
      </p:grpSpPr>
      <p:pic>
        <p:nvPicPr>
          <p:cNvPr id="208" name="Google Shape;208;p120"/>
          <p:cNvPicPr preferRelativeResize="0"/>
          <p:nvPr/>
        </p:nvPicPr>
        <p:blipFill rotWithShape="1">
          <a:blip r:embed="rId2">
            <a:alphaModFix/>
          </a:blip>
          <a:srcRect/>
          <a:stretch/>
        </p:blipFill>
        <p:spPr>
          <a:xfrm>
            <a:off x="0" y="0"/>
            <a:ext cx="16256000" cy="9144052"/>
          </a:xfrm>
          <a:prstGeom prst="rect">
            <a:avLst/>
          </a:prstGeom>
          <a:noFill/>
          <a:ln>
            <a:noFill/>
          </a:ln>
        </p:spPr>
      </p:pic>
      <p:sp>
        <p:nvSpPr>
          <p:cNvPr id="209" name="Google Shape;209;p120"/>
          <p:cNvSpPr txBox="1">
            <a:spLocks noGrp="1"/>
          </p:cNvSpPr>
          <p:nvPr>
            <p:ph type="body" idx="1"/>
          </p:nvPr>
        </p:nvSpPr>
        <p:spPr>
          <a:xfrm>
            <a:off x="1453243" y="2244767"/>
            <a:ext cx="13209899" cy="552750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6328209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43"/>
        <p:cNvGrpSpPr/>
        <p:nvPr/>
      </p:nvGrpSpPr>
      <p:grpSpPr>
        <a:xfrm>
          <a:off x="0" y="0"/>
          <a:ext cx="0" cy="0"/>
          <a:chOff x="0" y="0"/>
          <a:chExt cx="0" cy="0"/>
        </a:xfrm>
      </p:grpSpPr>
      <p:pic>
        <p:nvPicPr>
          <p:cNvPr id="44" name="Google Shape;44;p25" descr="Graphical user interface, application&#10;&#10;Description automatically generated with medium confidence"/>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45" name="Google Shape;45;p25"/>
          <p:cNvSpPr txBox="1"/>
          <p:nvPr/>
        </p:nvSpPr>
        <p:spPr>
          <a:xfrm>
            <a:off x="1507391" y="88853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chemeClr val="lt1"/>
                </a:solidFill>
                <a:latin typeface="Open Sans"/>
                <a:ea typeface="Open Sans"/>
                <a:cs typeface="Open Sans"/>
                <a:sym typeface="Open Sans"/>
              </a:rPr>
              <a:t>Knowledge Check</a:t>
            </a:r>
            <a:endParaRPr sz="2000" b="1" i="0" u="none" strike="noStrike" cap="none">
              <a:solidFill>
                <a:schemeClr val="lt1"/>
              </a:solidFill>
              <a:latin typeface="Open Sans"/>
              <a:ea typeface="Open Sans"/>
              <a:cs typeface="Open Sans"/>
              <a:sym typeface="Open Sans"/>
            </a:endParaRPr>
          </a:p>
        </p:txBody>
      </p:sp>
      <p:sp>
        <p:nvSpPr>
          <p:cNvPr id="46" name="Google Shape;46;p25"/>
          <p:cNvSpPr txBox="1">
            <a:spLocks noGrp="1"/>
          </p:cNvSpPr>
          <p:nvPr>
            <p:ph type="body" idx="1"/>
          </p:nvPr>
        </p:nvSpPr>
        <p:spPr>
          <a:xfrm>
            <a:off x="1371629" y="1350232"/>
            <a:ext cx="1698900" cy="6741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7" name="Google Shape;47;p25"/>
          <p:cNvSpPr txBox="1">
            <a:spLocks noGrp="1"/>
          </p:cNvSpPr>
          <p:nvPr>
            <p:ph type="body" idx="2"/>
          </p:nvPr>
        </p:nvSpPr>
        <p:spPr>
          <a:xfrm>
            <a:off x="3377791" y="65194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8" name="Google Shape;48;p25"/>
          <p:cNvSpPr txBox="1"/>
          <p:nvPr/>
        </p:nvSpPr>
        <p:spPr>
          <a:xfrm>
            <a:off x="2082521" y="29165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dirty="0">
                <a:solidFill>
                  <a:srgbClr val="3F3F3F"/>
                </a:solidFill>
                <a:latin typeface="Open Sans"/>
                <a:ea typeface="Open Sans"/>
                <a:cs typeface="Open Sans"/>
                <a:sym typeface="Open Sans"/>
              </a:rPr>
              <a:t>A.</a:t>
            </a:r>
            <a:endParaRPr sz="2000" b="0" i="0" u="none" strike="noStrike" cap="none" dirty="0">
              <a:solidFill>
                <a:srgbClr val="3F3F3F"/>
              </a:solidFill>
              <a:latin typeface="Open Sans"/>
              <a:ea typeface="Open Sans"/>
              <a:cs typeface="Open Sans"/>
              <a:sym typeface="Open Sans"/>
            </a:endParaRPr>
          </a:p>
        </p:txBody>
      </p:sp>
      <p:sp>
        <p:nvSpPr>
          <p:cNvPr id="49" name="Google Shape;49;p25"/>
          <p:cNvSpPr txBox="1"/>
          <p:nvPr/>
        </p:nvSpPr>
        <p:spPr>
          <a:xfrm>
            <a:off x="2082521" y="37371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3F3F3F"/>
              </a:solidFill>
              <a:latin typeface="Open Sans"/>
              <a:ea typeface="Open Sans"/>
              <a:cs typeface="Open Sans"/>
              <a:sym typeface="Open Sans"/>
            </a:endParaRPr>
          </a:p>
        </p:txBody>
      </p:sp>
      <p:sp>
        <p:nvSpPr>
          <p:cNvPr id="50" name="Google Shape;50;p25"/>
          <p:cNvSpPr txBox="1"/>
          <p:nvPr/>
        </p:nvSpPr>
        <p:spPr>
          <a:xfrm>
            <a:off x="2082521" y="455776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dirty="0">
                <a:solidFill>
                  <a:srgbClr val="3F3F3F"/>
                </a:solidFill>
                <a:latin typeface="Open Sans"/>
                <a:ea typeface="Open Sans"/>
                <a:cs typeface="Open Sans"/>
                <a:sym typeface="Open Sans"/>
              </a:rPr>
              <a:t>C.</a:t>
            </a:r>
            <a:endParaRPr sz="2000" b="0" i="0" u="none" strike="noStrike" cap="none" dirty="0">
              <a:solidFill>
                <a:srgbClr val="3F3F3F"/>
              </a:solidFill>
              <a:latin typeface="Open Sans"/>
              <a:ea typeface="Open Sans"/>
              <a:cs typeface="Open Sans"/>
              <a:sym typeface="Open Sans"/>
            </a:endParaRPr>
          </a:p>
        </p:txBody>
      </p:sp>
      <p:sp>
        <p:nvSpPr>
          <p:cNvPr id="51" name="Google Shape;51;p25"/>
          <p:cNvSpPr txBox="1"/>
          <p:nvPr/>
        </p:nvSpPr>
        <p:spPr>
          <a:xfrm>
            <a:off x="2082521" y="537836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dirty="0">
                <a:solidFill>
                  <a:srgbClr val="3F3F3F"/>
                </a:solidFill>
                <a:latin typeface="Open Sans"/>
                <a:ea typeface="Open Sans"/>
                <a:cs typeface="Open Sans"/>
                <a:sym typeface="Open Sans"/>
              </a:rPr>
              <a:t>D.</a:t>
            </a:r>
            <a:endParaRPr sz="2000" b="0" i="0" u="none" strike="noStrike" cap="none" dirty="0">
              <a:solidFill>
                <a:srgbClr val="3F3F3F"/>
              </a:solidFill>
              <a:latin typeface="Open Sans"/>
              <a:ea typeface="Open Sans"/>
              <a:cs typeface="Open Sans"/>
              <a:sym typeface="Open Sans"/>
            </a:endParaRPr>
          </a:p>
        </p:txBody>
      </p:sp>
      <p:sp>
        <p:nvSpPr>
          <p:cNvPr id="52" name="Google Shape;52;p25"/>
          <p:cNvSpPr txBox="1">
            <a:spLocks noGrp="1"/>
          </p:cNvSpPr>
          <p:nvPr>
            <p:ph type="body" idx="3"/>
          </p:nvPr>
        </p:nvSpPr>
        <p:spPr>
          <a:xfrm>
            <a:off x="2695504" y="2868427"/>
            <a:ext cx="11250641"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3" name="Google Shape;53;p25"/>
          <p:cNvSpPr txBox="1">
            <a:spLocks noGrp="1"/>
          </p:cNvSpPr>
          <p:nvPr>
            <p:ph type="body" idx="4"/>
          </p:nvPr>
        </p:nvSpPr>
        <p:spPr>
          <a:xfrm>
            <a:off x="2695504" y="3689032"/>
            <a:ext cx="11250641"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4" name="Google Shape;54;p25"/>
          <p:cNvSpPr txBox="1">
            <a:spLocks noGrp="1"/>
          </p:cNvSpPr>
          <p:nvPr>
            <p:ph type="body" idx="5"/>
          </p:nvPr>
        </p:nvSpPr>
        <p:spPr>
          <a:xfrm>
            <a:off x="2695504" y="4509637"/>
            <a:ext cx="11250641"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5" name="Google Shape;55;p25"/>
          <p:cNvSpPr txBox="1">
            <a:spLocks noGrp="1"/>
          </p:cNvSpPr>
          <p:nvPr>
            <p:ph type="body" idx="6"/>
          </p:nvPr>
        </p:nvSpPr>
        <p:spPr>
          <a:xfrm>
            <a:off x="2695504" y="5330242"/>
            <a:ext cx="11250641"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3785723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114"/>
        <p:cNvGrpSpPr/>
        <p:nvPr/>
      </p:nvGrpSpPr>
      <p:grpSpPr>
        <a:xfrm>
          <a:off x="0" y="0"/>
          <a:ext cx="0" cy="0"/>
          <a:chOff x="0" y="0"/>
          <a:chExt cx="0" cy="0"/>
        </a:xfrm>
      </p:grpSpPr>
      <p:pic>
        <p:nvPicPr>
          <p:cNvPr id="115" name="Google Shape;115;p103"/>
          <p:cNvPicPr preferRelativeResize="0"/>
          <p:nvPr/>
        </p:nvPicPr>
        <p:blipFill rotWithShape="1">
          <a:blip r:embed="rId2">
            <a:alphaModFix/>
          </a:blip>
          <a:srcRect/>
          <a:stretch/>
        </p:blipFill>
        <p:spPr>
          <a:xfrm>
            <a:off x="0" y="-10"/>
            <a:ext cx="16256000" cy="9144009"/>
          </a:xfrm>
          <a:prstGeom prst="rect">
            <a:avLst/>
          </a:prstGeom>
          <a:noFill/>
          <a:ln>
            <a:noFill/>
          </a:ln>
        </p:spPr>
      </p:pic>
      <p:sp>
        <p:nvSpPr>
          <p:cNvPr id="116" name="Google Shape;116;p103"/>
          <p:cNvSpPr/>
          <p:nvPr/>
        </p:nvSpPr>
        <p:spPr>
          <a:xfrm>
            <a:off x="8149982" y="4249986"/>
            <a:ext cx="7064400" cy="13461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90000"/>
              </a:lnSpc>
              <a:spcBef>
                <a:spcPts val="1000"/>
              </a:spcBef>
              <a:spcAft>
                <a:spcPts val="0"/>
              </a:spcAft>
              <a:buClr>
                <a:schemeClr val="dk1"/>
              </a:buClr>
              <a:buSzPts val="2800"/>
              <a:buFont typeface="Arial"/>
              <a:buNone/>
            </a:pPr>
            <a:r>
              <a:rPr lang="en-US" sz="3600" b="1" i="0" u="none" strike="noStrike" cap="none">
                <a:solidFill>
                  <a:srgbClr val="434343"/>
                </a:solidFill>
                <a:latin typeface="Open Sans"/>
                <a:ea typeface="Open Sans"/>
                <a:cs typeface="Open Sans"/>
                <a:sym typeface="Open Sans"/>
              </a:rPr>
              <a:t>Post Graduate Program </a:t>
            </a:r>
            <a:endParaRPr sz="3600" b="0" i="0" u="none" strike="noStrike" cap="none">
              <a:solidFill>
                <a:srgbClr val="434343"/>
              </a:solidFill>
              <a:latin typeface="Open Sans"/>
              <a:ea typeface="Open Sans"/>
              <a:cs typeface="Open Sans"/>
              <a:sym typeface="Open Sans"/>
            </a:endParaRPr>
          </a:p>
          <a:p>
            <a:pPr marL="457200" marR="0" lvl="0" indent="-228600" algn="ctr" rtl="0">
              <a:lnSpc>
                <a:spcPct val="90000"/>
              </a:lnSpc>
              <a:spcBef>
                <a:spcPts val="1000"/>
              </a:spcBef>
              <a:spcAft>
                <a:spcPts val="0"/>
              </a:spcAft>
              <a:buClr>
                <a:schemeClr val="dk1"/>
              </a:buClr>
              <a:buSzPts val="2800"/>
              <a:buFont typeface="Arial"/>
              <a:buNone/>
            </a:pPr>
            <a:r>
              <a:rPr lang="en-US" sz="3600" b="1" i="0" u="none" strike="noStrike" cap="none">
                <a:solidFill>
                  <a:srgbClr val="434343"/>
                </a:solidFill>
                <a:latin typeface="Open Sans"/>
                <a:ea typeface="Open Sans"/>
                <a:cs typeface="Open Sans"/>
                <a:sym typeface="Open Sans"/>
              </a:rPr>
              <a:t>in Cloud Computing</a:t>
            </a:r>
            <a:endParaRPr sz="3600" b="1" i="0" u="none" strike="noStrike" cap="none">
              <a:solidFill>
                <a:srgbClr val="434343"/>
              </a:solidFill>
              <a:latin typeface="Open Sans"/>
              <a:ea typeface="Open Sans"/>
              <a:cs typeface="Open Sans"/>
              <a:sym typeface="Open Sans"/>
            </a:endParaRPr>
          </a:p>
        </p:txBody>
      </p:sp>
      <p:sp>
        <p:nvSpPr>
          <p:cNvPr id="117" name="Google Shape;117;p103"/>
          <p:cNvSpPr txBox="1"/>
          <p:nvPr/>
        </p:nvSpPr>
        <p:spPr>
          <a:xfrm>
            <a:off x="304300" y="182550"/>
            <a:ext cx="1561500" cy="769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800"/>
              <a:buFont typeface="Arial"/>
              <a:buNone/>
            </a:pPr>
            <a:r>
              <a:rPr lang="en-US" sz="3800" b="0" i="0" u="none" strike="noStrike" cap="none">
                <a:solidFill>
                  <a:srgbClr val="EFEFEF"/>
                </a:solidFill>
                <a:latin typeface="Impact"/>
                <a:ea typeface="Impact"/>
                <a:cs typeface="Impact"/>
                <a:sym typeface="Impact"/>
              </a:rPr>
              <a:t>Cloud</a:t>
            </a:r>
            <a:endParaRPr sz="3800" b="0" i="0" u="none" strike="noStrike" cap="none">
              <a:solidFill>
                <a:srgbClr val="EFEFEF"/>
              </a:solidFill>
              <a:latin typeface="Impact"/>
              <a:ea typeface="Impact"/>
              <a:cs typeface="Impact"/>
              <a:sym typeface="Impact"/>
            </a:endParaRPr>
          </a:p>
        </p:txBody>
      </p:sp>
    </p:spTree>
    <p:extLst>
      <p:ext uri="{BB962C8B-B14F-4D97-AF65-F5344CB8AC3E}">
        <p14:creationId xmlns:p14="http://schemas.microsoft.com/office/powerpoint/2010/main" val="26727970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56"/>
        <p:cNvGrpSpPr/>
        <p:nvPr/>
      </p:nvGrpSpPr>
      <p:grpSpPr>
        <a:xfrm>
          <a:off x="0" y="0"/>
          <a:ext cx="0" cy="0"/>
          <a:chOff x="0" y="0"/>
          <a:chExt cx="0" cy="0"/>
        </a:xfrm>
      </p:grpSpPr>
      <p:pic>
        <p:nvPicPr>
          <p:cNvPr id="57" name="Google Shape;57;p26" descr="A picture containing applicatio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58" name="Google Shape;58;p26"/>
          <p:cNvSpPr txBox="1">
            <a:spLocks noGrp="1"/>
          </p:cNvSpPr>
          <p:nvPr>
            <p:ph type="body" idx="1"/>
          </p:nvPr>
        </p:nvSpPr>
        <p:spPr>
          <a:xfrm>
            <a:off x="670033" y="7503320"/>
            <a:ext cx="15194414" cy="9986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Font typeface="Arial"/>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9" name="Google Shape;59;p26"/>
          <p:cNvSpPr txBox="1"/>
          <p:nvPr/>
        </p:nvSpPr>
        <p:spPr>
          <a:xfrm>
            <a:off x="670034" y="69417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sp>
        <p:nvSpPr>
          <p:cNvPr id="60" name="Google Shape;60;p26"/>
          <p:cNvSpPr txBox="1">
            <a:spLocks noGrp="1"/>
          </p:cNvSpPr>
          <p:nvPr>
            <p:ph type="body" idx="2"/>
          </p:nvPr>
        </p:nvSpPr>
        <p:spPr>
          <a:xfrm>
            <a:off x="3317876" y="6907354"/>
            <a:ext cx="9022188" cy="40011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SzPts val="2800"/>
              <a:buFont typeface="Arial"/>
              <a:buNone/>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1" name="Google Shape;61;p26"/>
          <p:cNvSpPr txBox="1">
            <a:spLocks noGrp="1"/>
          </p:cNvSpPr>
          <p:nvPr>
            <p:ph type="body" idx="3"/>
          </p:nvPr>
        </p:nvSpPr>
        <p:spPr>
          <a:xfrm>
            <a:off x="3377791" y="65194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2" name="Google Shape;62;p26"/>
          <p:cNvSpPr txBox="1"/>
          <p:nvPr/>
        </p:nvSpPr>
        <p:spPr>
          <a:xfrm>
            <a:off x="2082521" y="29165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dirty="0">
                <a:solidFill>
                  <a:srgbClr val="3F3F3F"/>
                </a:solidFill>
                <a:latin typeface="Open Sans" panose="020B0606030504020204" pitchFamily="34" charset="0"/>
                <a:ea typeface="Open Sans" panose="020B0606030504020204" pitchFamily="34" charset="0"/>
                <a:cs typeface="Open Sans" panose="020B0606030504020204" pitchFamily="34" charset="0"/>
                <a:sym typeface="Arial"/>
              </a:rPr>
              <a:t>A.</a:t>
            </a:r>
            <a:endParaRPr sz="2000" b="0" i="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3" name="Google Shape;63;p26"/>
          <p:cNvSpPr txBox="1"/>
          <p:nvPr/>
        </p:nvSpPr>
        <p:spPr>
          <a:xfrm>
            <a:off x="2082521" y="37371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Arial"/>
              </a:rPr>
              <a:t>B.</a:t>
            </a:r>
            <a:endParaRPr sz="2000" b="0" i="0" u="none" strike="noStrike" cap="none">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4" name="Google Shape;64;p26"/>
          <p:cNvSpPr txBox="1"/>
          <p:nvPr/>
        </p:nvSpPr>
        <p:spPr>
          <a:xfrm>
            <a:off x="2082521" y="455776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Arial"/>
              </a:rPr>
              <a:t>C.</a:t>
            </a:r>
            <a:endParaRPr sz="2000" b="0" i="0" u="none" strike="noStrike" cap="none">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5" name="Google Shape;65;p26"/>
          <p:cNvSpPr txBox="1"/>
          <p:nvPr/>
        </p:nvSpPr>
        <p:spPr>
          <a:xfrm>
            <a:off x="2082521" y="537836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Arial"/>
              </a:rPr>
              <a:t>D.</a:t>
            </a:r>
            <a:endParaRPr sz="2000" b="0" i="0" u="none" strike="noStrike" cap="none">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6" name="Google Shape;66;p26"/>
          <p:cNvSpPr txBox="1">
            <a:spLocks noGrp="1"/>
          </p:cNvSpPr>
          <p:nvPr>
            <p:ph type="body" idx="4"/>
          </p:nvPr>
        </p:nvSpPr>
        <p:spPr>
          <a:xfrm>
            <a:off x="2695504" y="2868427"/>
            <a:ext cx="11250641"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7" name="Google Shape;67;p26"/>
          <p:cNvSpPr txBox="1">
            <a:spLocks noGrp="1"/>
          </p:cNvSpPr>
          <p:nvPr>
            <p:ph type="body" idx="5"/>
          </p:nvPr>
        </p:nvSpPr>
        <p:spPr>
          <a:xfrm>
            <a:off x="2695504" y="3689032"/>
            <a:ext cx="11250641"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8" name="Google Shape;68;p26"/>
          <p:cNvSpPr txBox="1">
            <a:spLocks noGrp="1"/>
          </p:cNvSpPr>
          <p:nvPr>
            <p:ph type="body" idx="6"/>
          </p:nvPr>
        </p:nvSpPr>
        <p:spPr>
          <a:xfrm>
            <a:off x="2695504" y="4509637"/>
            <a:ext cx="11250641"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9" name="Google Shape;69;p26"/>
          <p:cNvSpPr txBox="1">
            <a:spLocks noGrp="1"/>
          </p:cNvSpPr>
          <p:nvPr>
            <p:ph type="body" idx="7"/>
          </p:nvPr>
        </p:nvSpPr>
        <p:spPr>
          <a:xfrm>
            <a:off x="2695504" y="5330242"/>
            <a:ext cx="11250641"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0" name="Google Shape;70;p26"/>
          <p:cNvSpPr txBox="1"/>
          <p:nvPr/>
        </p:nvSpPr>
        <p:spPr>
          <a:xfrm>
            <a:off x="1507391" y="88853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71" name="Google Shape;71;p26"/>
          <p:cNvSpPr txBox="1">
            <a:spLocks noGrp="1"/>
          </p:cNvSpPr>
          <p:nvPr>
            <p:ph type="body" idx="8"/>
          </p:nvPr>
        </p:nvSpPr>
        <p:spPr>
          <a:xfrm>
            <a:off x="1371629" y="1350232"/>
            <a:ext cx="1698900" cy="6741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8565607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15"/>
        <p:cNvGrpSpPr/>
        <p:nvPr/>
      </p:nvGrpSpPr>
      <p:grpSpPr>
        <a:xfrm>
          <a:off x="0" y="0"/>
          <a:ext cx="0" cy="0"/>
          <a:chOff x="0" y="0"/>
          <a:chExt cx="0" cy="0"/>
        </a:xfrm>
      </p:grpSpPr>
      <p:pic>
        <p:nvPicPr>
          <p:cNvPr id="16" name="Google Shape;16;p18" descr="Graphical user interface&#10;&#10;Description automatically generated with medium confidence"/>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17" name="Google Shape;17;p18"/>
          <p:cNvSpPr txBox="1">
            <a:spLocks noGrp="1"/>
          </p:cNvSpPr>
          <p:nvPr>
            <p:ph type="body" idx="1"/>
          </p:nvPr>
        </p:nvSpPr>
        <p:spPr>
          <a:xfrm>
            <a:off x="4470400" y="4419240"/>
            <a:ext cx="7315200"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Clr>
                <a:srgbClr val="FFFFFF"/>
              </a:buClr>
              <a:buSzPts val="2800"/>
              <a:buFont typeface="Arial"/>
              <a:buNone/>
              <a:defRPr sz="3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rgbClr val="FFFFFF"/>
              </a:buClr>
              <a:buSzPts val="2400"/>
              <a:buChar char="•"/>
              <a:defRPr>
                <a:solidFill>
                  <a:srgbClr val="FFFFFF"/>
                </a:solidFill>
              </a:defRPr>
            </a:lvl2pPr>
            <a:lvl3pPr marL="1371600" lvl="2" indent="-355600" algn="l">
              <a:lnSpc>
                <a:spcPct val="90000"/>
              </a:lnSpc>
              <a:spcBef>
                <a:spcPts val="500"/>
              </a:spcBef>
              <a:spcAft>
                <a:spcPts val="0"/>
              </a:spcAft>
              <a:buClr>
                <a:srgbClr val="FFFFFF"/>
              </a:buClr>
              <a:buSzPts val="2000"/>
              <a:buChar char="•"/>
              <a:defRPr>
                <a:solidFill>
                  <a:srgbClr val="FFFFFF"/>
                </a:solidFill>
              </a:defRPr>
            </a:lvl3pPr>
            <a:lvl4pPr marL="1828800" lvl="3" indent="-342900" algn="l">
              <a:lnSpc>
                <a:spcPct val="90000"/>
              </a:lnSpc>
              <a:spcBef>
                <a:spcPts val="500"/>
              </a:spcBef>
              <a:spcAft>
                <a:spcPts val="0"/>
              </a:spcAft>
              <a:buClr>
                <a:srgbClr val="FFFFFF"/>
              </a:buClr>
              <a:buSzPts val="1800"/>
              <a:buChar char="•"/>
              <a:defRPr>
                <a:solidFill>
                  <a:srgbClr val="FFFFFF"/>
                </a:solidFill>
              </a:defRPr>
            </a:lvl4pPr>
            <a:lvl5pPr marL="2286000" lvl="4" indent="-342900" algn="l">
              <a:lnSpc>
                <a:spcPct val="90000"/>
              </a:lnSpc>
              <a:spcBef>
                <a:spcPts val="500"/>
              </a:spcBef>
              <a:spcAft>
                <a:spcPts val="0"/>
              </a:spcAft>
              <a:buClr>
                <a:srgbClr val="FFFFFF"/>
              </a:buClr>
              <a:buSzPts val="1800"/>
              <a:buChar char="•"/>
              <a:defRPr>
                <a:solidFill>
                  <a:srgbClr val="FFFFFF"/>
                </a:solidFill>
              </a:defRPr>
            </a:lvl5pPr>
            <a:lvl6pPr marL="2743200" lvl="5" indent="-342900" algn="l">
              <a:lnSpc>
                <a:spcPct val="90000"/>
              </a:lnSpc>
              <a:spcBef>
                <a:spcPts val="500"/>
              </a:spcBef>
              <a:spcAft>
                <a:spcPts val="0"/>
              </a:spcAft>
              <a:buClr>
                <a:srgbClr val="FFFFFF"/>
              </a:buClr>
              <a:buSzPts val="1800"/>
              <a:buChar char="•"/>
              <a:defRPr>
                <a:solidFill>
                  <a:srgbClr val="FFFFFF"/>
                </a:solidFill>
              </a:defRPr>
            </a:lvl6pPr>
            <a:lvl7pPr marL="3200400" lvl="6" indent="-342900" algn="l">
              <a:lnSpc>
                <a:spcPct val="90000"/>
              </a:lnSpc>
              <a:spcBef>
                <a:spcPts val="500"/>
              </a:spcBef>
              <a:spcAft>
                <a:spcPts val="0"/>
              </a:spcAft>
              <a:buClr>
                <a:srgbClr val="FFFFFF"/>
              </a:buClr>
              <a:buSzPts val="1800"/>
              <a:buChar char="•"/>
              <a:defRPr>
                <a:solidFill>
                  <a:srgbClr val="FFFFFF"/>
                </a:solidFill>
              </a:defRPr>
            </a:lvl7pPr>
            <a:lvl8pPr marL="3657600" lvl="7" indent="-342900" algn="l">
              <a:lnSpc>
                <a:spcPct val="90000"/>
              </a:lnSpc>
              <a:spcBef>
                <a:spcPts val="500"/>
              </a:spcBef>
              <a:spcAft>
                <a:spcPts val="0"/>
              </a:spcAft>
              <a:buClr>
                <a:srgbClr val="FFFFFF"/>
              </a:buClr>
              <a:buSzPts val="1800"/>
              <a:buChar char="•"/>
              <a:defRPr>
                <a:solidFill>
                  <a:srgbClr val="FFFFFF"/>
                </a:solidFill>
              </a:defRPr>
            </a:lvl8pPr>
            <a:lvl9pPr marL="4114800" lvl="8" indent="-342900" algn="l">
              <a:lnSpc>
                <a:spcPct val="90000"/>
              </a:lnSpc>
              <a:spcBef>
                <a:spcPts val="500"/>
              </a:spcBef>
              <a:spcAft>
                <a:spcPts val="0"/>
              </a:spcAft>
              <a:buClr>
                <a:srgbClr val="FFFFFF"/>
              </a:buClr>
              <a:buSzPts val="1800"/>
              <a:buChar char="•"/>
              <a:defRPr>
                <a:solidFill>
                  <a:srgbClr val="FFFFFF"/>
                </a:solidFill>
              </a:defRPr>
            </a:lvl9pPr>
          </a:lstStyle>
          <a:p>
            <a:endParaRPr/>
          </a:p>
        </p:txBody>
      </p:sp>
    </p:spTree>
    <p:extLst>
      <p:ext uri="{BB962C8B-B14F-4D97-AF65-F5344CB8AC3E}">
        <p14:creationId xmlns:p14="http://schemas.microsoft.com/office/powerpoint/2010/main" val="4236671735"/>
      </p:ext>
    </p:extLst>
  </p:cSld>
  <p:clrMapOvr>
    <a:masterClrMapping/>
  </p:clrMapOvr>
  <p:extLst>
    <p:ext uri="{DCECCB84-F9BA-43D5-87BE-67443E8EF086}">
      <p15:sldGuideLst xmlns:p15="http://schemas.microsoft.com/office/powerpoint/2012/main">
        <p15:guide id="1" orient="horz" pos="2616">
          <p15:clr>
            <a:srgbClr val="FBAE40"/>
          </p15:clr>
        </p15:guide>
        <p15:guide id="2" pos="416">
          <p15:clr>
            <a:srgbClr val="FBAE40"/>
          </p15:clr>
        </p15:guide>
        <p15:guide id="3" pos="483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18"/>
        <p:cNvGrpSpPr/>
        <p:nvPr/>
      </p:nvGrpSpPr>
      <p:grpSpPr>
        <a:xfrm>
          <a:off x="0" y="0"/>
          <a:ext cx="0" cy="0"/>
          <a:chOff x="0" y="0"/>
          <a:chExt cx="0" cy="0"/>
        </a:xfrm>
      </p:grpSpPr>
      <p:pic>
        <p:nvPicPr>
          <p:cNvPr id="19" name="Google Shape;19;p19" descr="A picture containing text&#10;&#10;Description automatically generated"/>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20" name="Google Shape;20;p19"/>
          <p:cNvSpPr txBox="1">
            <a:spLocks noGrp="1"/>
          </p:cNvSpPr>
          <p:nvPr>
            <p:ph type="body" idx="1"/>
          </p:nvPr>
        </p:nvSpPr>
        <p:spPr>
          <a:xfrm>
            <a:off x="4068169" y="4126230"/>
            <a:ext cx="8119663"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Clr>
                <a:srgbClr val="FFFFFF"/>
              </a:buClr>
              <a:buSzPts val="2800"/>
              <a:buFont typeface="Arial"/>
              <a:buNone/>
              <a:defRPr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rgbClr val="FFFFFF"/>
              </a:buClr>
              <a:buSzPts val="2400"/>
              <a:buChar char="•"/>
              <a:defRPr>
                <a:solidFill>
                  <a:srgbClr val="FFFFFF"/>
                </a:solidFill>
              </a:defRPr>
            </a:lvl2pPr>
            <a:lvl3pPr marL="1371600" lvl="2" indent="-355600" algn="l">
              <a:lnSpc>
                <a:spcPct val="90000"/>
              </a:lnSpc>
              <a:spcBef>
                <a:spcPts val="500"/>
              </a:spcBef>
              <a:spcAft>
                <a:spcPts val="0"/>
              </a:spcAft>
              <a:buClr>
                <a:srgbClr val="FFFFFF"/>
              </a:buClr>
              <a:buSzPts val="2000"/>
              <a:buChar char="•"/>
              <a:defRPr>
                <a:solidFill>
                  <a:srgbClr val="FFFFFF"/>
                </a:solidFill>
              </a:defRPr>
            </a:lvl3pPr>
            <a:lvl4pPr marL="1828800" lvl="3" indent="-342900" algn="l">
              <a:lnSpc>
                <a:spcPct val="90000"/>
              </a:lnSpc>
              <a:spcBef>
                <a:spcPts val="500"/>
              </a:spcBef>
              <a:spcAft>
                <a:spcPts val="0"/>
              </a:spcAft>
              <a:buClr>
                <a:srgbClr val="FFFFFF"/>
              </a:buClr>
              <a:buSzPts val="1800"/>
              <a:buChar char="•"/>
              <a:defRPr>
                <a:solidFill>
                  <a:srgbClr val="FFFFFF"/>
                </a:solidFill>
              </a:defRPr>
            </a:lvl4pPr>
            <a:lvl5pPr marL="2286000" lvl="4" indent="-342900" algn="l">
              <a:lnSpc>
                <a:spcPct val="90000"/>
              </a:lnSpc>
              <a:spcBef>
                <a:spcPts val="500"/>
              </a:spcBef>
              <a:spcAft>
                <a:spcPts val="0"/>
              </a:spcAft>
              <a:buClr>
                <a:srgbClr val="FFFFFF"/>
              </a:buClr>
              <a:buSzPts val="1800"/>
              <a:buChar char="•"/>
              <a:defRPr>
                <a:solidFill>
                  <a:srgbClr val="FFFFFF"/>
                </a:solidFill>
              </a:defRPr>
            </a:lvl5pPr>
            <a:lvl6pPr marL="2743200" lvl="5" indent="-342900" algn="l">
              <a:lnSpc>
                <a:spcPct val="90000"/>
              </a:lnSpc>
              <a:spcBef>
                <a:spcPts val="500"/>
              </a:spcBef>
              <a:spcAft>
                <a:spcPts val="0"/>
              </a:spcAft>
              <a:buClr>
                <a:srgbClr val="FFFFFF"/>
              </a:buClr>
              <a:buSzPts val="1800"/>
              <a:buChar char="•"/>
              <a:defRPr>
                <a:solidFill>
                  <a:srgbClr val="FFFFFF"/>
                </a:solidFill>
              </a:defRPr>
            </a:lvl6pPr>
            <a:lvl7pPr marL="3200400" lvl="6" indent="-342900" algn="l">
              <a:lnSpc>
                <a:spcPct val="90000"/>
              </a:lnSpc>
              <a:spcBef>
                <a:spcPts val="500"/>
              </a:spcBef>
              <a:spcAft>
                <a:spcPts val="0"/>
              </a:spcAft>
              <a:buClr>
                <a:srgbClr val="FFFFFF"/>
              </a:buClr>
              <a:buSzPts val="1800"/>
              <a:buChar char="•"/>
              <a:defRPr>
                <a:solidFill>
                  <a:srgbClr val="FFFFFF"/>
                </a:solidFill>
              </a:defRPr>
            </a:lvl7pPr>
            <a:lvl8pPr marL="3657600" lvl="7" indent="-342900" algn="l">
              <a:lnSpc>
                <a:spcPct val="90000"/>
              </a:lnSpc>
              <a:spcBef>
                <a:spcPts val="500"/>
              </a:spcBef>
              <a:spcAft>
                <a:spcPts val="0"/>
              </a:spcAft>
              <a:buClr>
                <a:srgbClr val="FFFFFF"/>
              </a:buClr>
              <a:buSzPts val="1800"/>
              <a:buChar char="•"/>
              <a:defRPr>
                <a:solidFill>
                  <a:srgbClr val="FFFFFF"/>
                </a:solidFill>
              </a:defRPr>
            </a:lvl8pPr>
            <a:lvl9pPr marL="4114800" lvl="8" indent="-342900" algn="l">
              <a:lnSpc>
                <a:spcPct val="90000"/>
              </a:lnSpc>
              <a:spcBef>
                <a:spcPts val="500"/>
              </a:spcBef>
              <a:spcAft>
                <a:spcPts val="0"/>
              </a:spcAft>
              <a:buClr>
                <a:srgbClr val="FFFFFF"/>
              </a:buClr>
              <a:buSzPts val="1800"/>
              <a:buChar char="•"/>
              <a:defRPr>
                <a:solidFill>
                  <a:srgbClr val="FFFFFF"/>
                </a:solidFill>
              </a:defRPr>
            </a:lvl9pPr>
          </a:lstStyle>
          <a:p>
            <a:endParaRPr/>
          </a:p>
        </p:txBody>
      </p:sp>
    </p:spTree>
    <p:extLst>
      <p:ext uri="{BB962C8B-B14F-4D97-AF65-F5344CB8AC3E}">
        <p14:creationId xmlns:p14="http://schemas.microsoft.com/office/powerpoint/2010/main" val="796659224"/>
      </p:ext>
    </p:extLst>
  </p:cSld>
  <p:clrMapOvr>
    <a:masterClrMapping/>
  </p:clrMapOvr>
  <p:extLst>
    <p:ext uri="{DCECCB84-F9BA-43D5-87BE-67443E8EF086}">
      <p15:sldGuideLst xmlns:p15="http://schemas.microsoft.com/office/powerpoint/2012/main">
        <p15:guide id="1" orient="horz" pos="2880">
          <p15:clr>
            <a:srgbClr val="FBAE40"/>
          </p15:clr>
        </p15:guide>
        <p15:guide id="2" pos="512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21"/>
        <p:cNvGrpSpPr/>
        <p:nvPr/>
      </p:nvGrpSpPr>
      <p:grpSpPr>
        <a:xfrm>
          <a:off x="0" y="0"/>
          <a:ext cx="0" cy="0"/>
          <a:chOff x="0" y="0"/>
          <a:chExt cx="0" cy="0"/>
        </a:xfrm>
      </p:grpSpPr>
      <p:pic>
        <p:nvPicPr>
          <p:cNvPr id="22" name="Google Shape;22;p20"/>
          <p:cNvPicPr preferRelativeResize="0"/>
          <p:nvPr/>
        </p:nvPicPr>
        <p:blipFill rotWithShape="1">
          <a:blip r:embed="rId2">
            <a:alphaModFix/>
          </a:blip>
          <a:srcRect/>
          <a:stretch/>
        </p:blipFill>
        <p:spPr>
          <a:xfrm>
            <a:off x="2032" y="1143"/>
            <a:ext cx="16251938" cy="9141715"/>
          </a:xfrm>
          <a:prstGeom prst="rect">
            <a:avLst/>
          </a:prstGeom>
          <a:noFill/>
          <a:ln>
            <a:noFill/>
          </a:ln>
        </p:spPr>
      </p:pic>
      <p:sp>
        <p:nvSpPr>
          <p:cNvPr id="23" name="Google Shape;23;p20"/>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Open Sans"/>
              <a:ea typeface="Open Sans"/>
              <a:cs typeface="Open Sans"/>
              <a:sym typeface="Open Sans"/>
            </a:endParaRPr>
          </a:p>
        </p:txBody>
      </p:sp>
      <p:sp>
        <p:nvSpPr>
          <p:cNvPr id="24" name="Google Shape;24;p20"/>
          <p:cNvSpPr txBox="1">
            <a:spLocks noGrp="1"/>
          </p:cNvSpPr>
          <p:nvPr>
            <p:ph type="body" idx="1"/>
          </p:nvPr>
        </p:nvSpPr>
        <p:spPr>
          <a:xfrm>
            <a:off x="1332874" y="3087441"/>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5" name="Google Shape;25;p20"/>
          <p:cNvSpPr txBox="1">
            <a:spLocks noGrp="1"/>
          </p:cNvSpPr>
          <p:nvPr>
            <p:ph type="body" idx="2"/>
          </p:nvPr>
        </p:nvSpPr>
        <p:spPr>
          <a:xfrm>
            <a:off x="1332874" y="4260784"/>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6" name="Google Shape;26;p20"/>
          <p:cNvSpPr txBox="1">
            <a:spLocks noGrp="1"/>
          </p:cNvSpPr>
          <p:nvPr>
            <p:ph type="body" idx="3"/>
          </p:nvPr>
        </p:nvSpPr>
        <p:spPr>
          <a:xfrm>
            <a:off x="1332874" y="5434127"/>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7" name="Google Shape;27;p20"/>
          <p:cNvSpPr txBox="1">
            <a:spLocks noGrp="1"/>
          </p:cNvSpPr>
          <p:nvPr>
            <p:ph type="body" idx="4"/>
          </p:nvPr>
        </p:nvSpPr>
        <p:spPr>
          <a:xfrm>
            <a:off x="1332874" y="6595283"/>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8" name="Google Shape;28;p20"/>
          <p:cNvSpPr/>
          <p:nvPr/>
        </p:nvSpPr>
        <p:spPr>
          <a:xfrm>
            <a:off x="718944" y="2187719"/>
            <a:ext cx="7888027" cy="553212"/>
          </a:xfrm>
          <a:prstGeom prst="rect">
            <a:avLst/>
          </a:prstGeom>
          <a:noFill/>
          <a:ln>
            <a:noFill/>
          </a:ln>
        </p:spPr>
        <p:txBody>
          <a:bodyPr spcFirstLastPara="1" wrap="square" lIns="91425" tIns="0" rIns="91425" bIns="0" anchor="t" anchorCtr="0">
            <a:norm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By the end of this lesson, you will be able to:</a:t>
            </a:r>
            <a:endParaRPr sz="1400" b="0" i="0" u="none" strike="noStrike" cap="none">
              <a:solidFill>
                <a:srgbClr val="000000"/>
              </a:solidFill>
              <a:latin typeface="Open Sans"/>
              <a:ea typeface="Open Sans"/>
              <a:cs typeface="Open Sans"/>
              <a:sym typeface="Open Sans"/>
            </a:endParaRPr>
          </a:p>
        </p:txBody>
      </p:sp>
      <p:pic>
        <p:nvPicPr>
          <p:cNvPr id="29" name="Google Shape;29;p20"/>
          <p:cNvPicPr preferRelativeResize="0"/>
          <p:nvPr/>
        </p:nvPicPr>
        <p:blipFill rotWithShape="1">
          <a:blip r:embed="rId3">
            <a:alphaModFix/>
          </a:blip>
          <a:srcRect/>
          <a:stretch/>
        </p:blipFill>
        <p:spPr>
          <a:xfrm>
            <a:off x="2809569" y="1232902"/>
            <a:ext cx="4970088" cy="365750"/>
          </a:xfrm>
          <a:prstGeom prst="rect">
            <a:avLst/>
          </a:prstGeom>
          <a:noFill/>
          <a:ln>
            <a:noFill/>
          </a:ln>
        </p:spPr>
      </p:pic>
    </p:spTree>
    <p:extLst>
      <p:ext uri="{BB962C8B-B14F-4D97-AF65-F5344CB8AC3E}">
        <p14:creationId xmlns:p14="http://schemas.microsoft.com/office/powerpoint/2010/main" val="27635151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30"/>
        <p:cNvGrpSpPr/>
        <p:nvPr/>
      </p:nvGrpSpPr>
      <p:grpSpPr>
        <a:xfrm>
          <a:off x="0" y="0"/>
          <a:ext cx="0" cy="0"/>
          <a:chOff x="0" y="0"/>
          <a:chExt cx="0" cy="0"/>
        </a:xfrm>
      </p:grpSpPr>
      <p:pic>
        <p:nvPicPr>
          <p:cNvPr id="3" name="Picture 2" descr="A picture containing scatter chart&#10;&#10;Description automatically generated">
            <a:extLst>
              <a:ext uri="{FF2B5EF4-FFF2-40B4-BE49-F238E27FC236}">
                <a16:creationId xmlns:a16="http://schemas.microsoft.com/office/drawing/2014/main" id="{7D51A6BB-13EC-4A92-8734-3D3DD000E802}"/>
              </a:ext>
            </a:extLst>
          </p:cNvPr>
          <p:cNvPicPr>
            <a:picLocks noChangeAspect="1"/>
          </p:cNvPicPr>
          <p:nvPr userDrawn="1"/>
        </p:nvPicPr>
        <p:blipFill>
          <a:blip r:embed="rId2"/>
          <a:stretch>
            <a:fillRect/>
          </a:stretch>
        </p:blipFill>
        <p:spPr>
          <a:xfrm>
            <a:off x="0" y="0"/>
            <a:ext cx="16255999" cy="9144000"/>
          </a:xfrm>
          <a:prstGeom prst="rect">
            <a:avLst/>
          </a:prstGeom>
        </p:spPr>
      </p:pic>
      <p:sp>
        <p:nvSpPr>
          <p:cNvPr id="32" name="Google Shape;32;p21"/>
          <p:cNvSpPr txBox="1">
            <a:spLocks noGrp="1"/>
          </p:cNvSpPr>
          <p:nvPr>
            <p:ph type="body" idx="1"/>
          </p:nvPr>
        </p:nvSpPr>
        <p:spPr>
          <a:xfrm>
            <a:off x="4068169" y="4126230"/>
            <a:ext cx="8119663"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Clr>
                <a:srgbClr val="FFFFFF"/>
              </a:buClr>
              <a:buSzPts val="2800"/>
              <a:buFont typeface="Arial"/>
              <a:buNone/>
              <a:defRPr b="1">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Clr>
                <a:srgbClr val="FFFFFF"/>
              </a:buClr>
              <a:buSzPts val="2400"/>
              <a:buChar char="•"/>
              <a:defRPr>
                <a:solidFill>
                  <a:srgbClr val="FFFFFF"/>
                </a:solidFill>
              </a:defRPr>
            </a:lvl2pPr>
            <a:lvl3pPr marL="1371600" lvl="2" indent="-355600" algn="l">
              <a:lnSpc>
                <a:spcPct val="90000"/>
              </a:lnSpc>
              <a:spcBef>
                <a:spcPts val="500"/>
              </a:spcBef>
              <a:spcAft>
                <a:spcPts val="0"/>
              </a:spcAft>
              <a:buClr>
                <a:srgbClr val="FFFFFF"/>
              </a:buClr>
              <a:buSzPts val="2000"/>
              <a:buChar char="•"/>
              <a:defRPr>
                <a:solidFill>
                  <a:srgbClr val="FFFFFF"/>
                </a:solidFill>
              </a:defRPr>
            </a:lvl3pPr>
            <a:lvl4pPr marL="1828800" lvl="3" indent="-342900" algn="l">
              <a:lnSpc>
                <a:spcPct val="90000"/>
              </a:lnSpc>
              <a:spcBef>
                <a:spcPts val="500"/>
              </a:spcBef>
              <a:spcAft>
                <a:spcPts val="0"/>
              </a:spcAft>
              <a:buClr>
                <a:srgbClr val="FFFFFF"/>
              </a:buClr>
              <a:buSzPts val="1800"/>
              <a:buChar char="•"/>
              <a:defRPr>
                <a:solidFill>
                  <a:srgbClr val="FFFFFF"/>
                </a:solidFill>
              </a:defRPr>
            </a:lvl4pPr>
            <a:lvl5pPr marL="2286000" lvl="4" indent="-342900" algn="l">
              <a:lnSpc>
                <a:spcPct val="90000"/>
              </a:lnSpc>
              <a:spcBef>
                <a:spcPts val="500"/>
              </a:spcBef>
              <a:spcAft>
                <a:spcPts val="0"/>
              </a:spcAft>
              <a:buClr>
                <a:srgbClr val="FFFFFF"/>
              </a:buClr>
              <a:buSzPts val="1800"/>
              <a:buChar char="•"/>
              <a:defRPr>
                <a:solidFill>
                  <a:srgbClr val="FFFFFF"/>
                </a:solidFill>
              </a:defRPr>
            </a:lvl5pPr>
            <a:lvl6pPr marL="2743200" lvl="5" indent="-342900" algn="l">
              <a:lnSpc>
                <a:spcPct val="90000"/>
              </a:lnSpc>
              <a:spcBef>
                <a:spcPts val="500"/>
              </a:spcBef>
              <a:spcAft>
                <a:spcPts val="0"/>
              </a:spcAft>
              <a:buClr>
                <a:srgbClr val="FFFFFF"/>
              </a:buClr>
              <a:buSzPts val="1800"/>
              <a:buChar char="•"/>
              <a:defRPr>
                <a:solidFill>
                  <a:srgbClr val="FFFFFF"/>
                </a:solidFill>
              </a:defRPr>
            </a:lvl6pPr>
            <a:lvl7pPr marL="3200400" lvl="6" indent="-342900" algn="l">
              <a:lnSpc>
                <a:spcPct val="90000"/>
              </a:lnSpc>
              <a:spcBef>
                <a:spcPts val="500"/>
              </a:spcBef>
              <a:spcAft>
                <a:spcPts val="0"/>
              </a:spcAft>
              <a:buClr>
                <a:srgbClr val="FFFFFF"/>
              </a:buClr>
              <a:buSzPts val="1800"/>
              <a:buChar char="•"/>
              <a:defRPr>
                <a:solidFill>
                  <a:srgbClr val="FFFFFF"/>
                </a:solidFill>
              </a:defRPr>
            </a:lvl7pPr>
            <a:lvl8pPr marL="3657600" lvl="7" indent="-342900" algn="l">
              <a:lnSpc>
                <a:spcPct val="90000"/>
              </a:lnSpc>
              <a:spcBef>
                <a:spcPts val="500"/>
              </a:spcBef>
              <a:spcAft>
                <a:spcPts val="0"/>
              </a:spcAft>
              <a:buClr>
                <a:srgbClr val="FFFFFF"/>
              </a:buClr>
              <a:buSzPts val="1800"/>
              <a:buChar char="•"/>
              <a:defRPr>
                <a:solidFill>
                  <a:srgbClr val="FFFFFF"/>
                </a:solidFill>
              </a:defRPr>
            </a:lvl8pPr>
            <a:lvl9pPr marL="4114800" lvl="8" indent="-342900" algn="l">
              <a:lnSpc>
                <a:spcPct val="90000"/>
              </a:lnSpc>
              <a:spcBef>
                <a:spcPts val="500"/>
              </a:spcBef>
              <a:spcAft>
                <a:spcPts val="0"/>
              </a:spcAft>
              <a:buClr>
                <a:srgbClr val="FFFFFF"/>
              </a:buClr>
              <a:buSzPts val="1800"/>
              <a:buChar char="•"/>
              <a:defRPr>
                <a:solidFill>
                  <a:srgbClr val="FFFFFF"/>
                </a:solidFill>
              </a:defRPr>
            </a:lvl9pPr>
          </a:lstStyle>
          <a:p>
            <a:endParaRPr dirty="0"/>
          </a:p>
        </p:txBody>
      </p:sp>
    </p:spTree>
    <p:extLst>
      <p:ext uri="{BB962C8B-B14F-4D97-AF65-F5344CB8AC3E}">
        <p14:creationId xmlns:p14="http://schemas.microsoft.com/office/powerpoint/2010/main" val="3470873946"/>
      </p:ext>
    </p:extLst>
  </p:cSld>
  <p:clrMapOvr>
    <a:masterClrMapping/>
  </p:clrMapOvr>
  <p:extLst>
    <p:ext uri="{DCECCB84-F9BA-43D5-87BE-67443E8EF086}">
      <p15:sldGuideLst xmlns:p15="http://schemas.microsoft.com/office/powerpoint/2012/main">
        <p15:guide id="1" orient="horz" pos="2880">
          <p15:clr>
            <a:srgbClr val="FBAE40"/>
          </p15:clr>
        </p15:guide>
        <p15:guide id="2" pos="51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you">
    <p:spTree>
      <p:nvGrpSpPr>
        <p:cNvPr id="1" name=""/>
        <p:cNvGrpSpPr/>
        <p:nvPr/>
      </p:nvGrpSpPr>
      <p:grpSpPr>
        <a:xfrm>
          <a:off x="0" y="0"/>
          <a:ext cx="0" cy="0"/>
          <a:chOff x="0" y="0"/>
          <a:chExt cx="0" cy="0"/>
        </a:xfrm>
      </p:grpSpPr>
      <p:pic>
        <p:nvPicPr>
          <p:cNvPr id="6" name="Picture 5" descr="A picture containing scatter chart&#10;&#10;Description automatically generated">
            <a:extLst>
              <a:ext uri="{FF2B5EF4-FFF2-40B4-BE49-F238E27FC236}">
                <a16:creationId xmlns:a16="http://schemas.microsoft.com/office/drawing/2014/main" id="{BED7A9F7-295D-49B6-80AA-71A7FB56144F}"/>
              </a:ext>
            </a:extLst>
          </p:cNvPr>
          <p:cNvPicPr>
            <a:picLocks noChangeAspect="1"/>
          </p:cNvPicPr>
          <p:nvPr userDrawn="1"/>
        </p:nvPicPr>
        <p:blipFill>
          <a:blip r:embed="rId2"/>
          <a:stretch>
            <a:fillRect/>
          </a:stretch>
        </p:blipFill>
        <p:spPr>
          <a:xfrm>
            <a:off x="0" y="0"/>
            <a:ext cx="16255999" cy="9144000"/>
          </a:xfrm>
          <a:prstGeom prst="rect">
            <a:avLst/>
          </a:prstGeom>
        </p:spPr>
      </p:pic>
      <p:sp>
        <p:nvSpPr>
          <p:cNvPr id="7" name="Google Shape;32;p21">
            <a:extLst>
              <a:ext uri="{FF2B5EF4-FFF2-40B4-BE49-F238E27FC236}">
                <a16:creationId xmlns:a16="http://schemas.microsoft.com/office/drawing/2014/main" id="{1A702178-A255-487D-B9AB-965BF41708A9}"/>
              </a:ext>
            </a:extLst>
          </p:cNvPr>
          <p:cNvSpPr txBox="1">
            <a:spLocks noGrp="1"/>
          </p:cNvSpPr>
          <p:nvPr>
            <p:ph type="body" idx="1" hasCustomPrompt="1"/>
          </p:nvPr>
        </p:nvSpPr>
        <p:spPr>
          <a:xfrm>
            <a:off x="4068169" y="4126230"/>
            <a:ext cx="8119663" cy="700674"/>
          </a:xfrm>
          <a:prstGeom prst="rect">
            <a:avLst/>
          </a:prstGeom>
          <a:noFill/>
          <a:ln>
            <a:noFill/>
          </a:ln>
        </p:spPr>
        <p:txBody>
          <a:bodyPr spcFirstLastPara="1" wrap="square" lIns="91425" tIns="91425" rIns="91425" bIns="91425" anchor="t" anchorCtr="0">
            <a:spAutoFit/>
          </a:bodyPr>
          <a:lstStyle>
            <a:lvl1pPr marL="457200" lvl="0" indent="-228600" algn="ctr">
              <a:lnSpc>
                <a:spcPct val="90000"/>
              </a:lnSpc>
              <a:spcBef>
                <a:spcPts val="1000"/>
              </a:spcBef>
              <a:spcAft>
                <a:spcPts val="0"/>
              </a:spcAft>
              <a:buClr>
                <a:srgbClr val="FFFFFF"/>
              </a:buClr>
              <a:buSzPts val="2800"/>
              <a:buFont typeface="Arial"/>
              <a:buNone/>
              <a:defRPr b="1">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Clr>
                <a:srgbClr val="FFFFFF"/>
              </a:buClr>
              <a:buSzPts val="2400"/>
              <a:buChar char="•"/>
              <a:defRPr>
                <a:solidFill>
                  <a:srgbClr val="FFFFFF"/>
                </a:solidFill>
              </a:defRPr>
            </a:lvl2pPr>
            <a:lvl3pPr marL="1371600" lvl="2" indent="-355600" algn="l">
              <a:lnSpc>
                <a:spcPct val="90000"/>
              </a:lnSpc>
              <a:spcBef>
                <a:spcPts val="500"/>
              </a:spcBef>
              <a:spcAft>
                <a:spcPts val="0"/>
              </a:spcAft>
              <a:buClr>
                <a:srgbClr val="FFFFFF"/>
              </a:buClr>
              <a:buSzPts val="2000"/>
              <a:buChar char="•"/>
              <a:defRPr>
                <a:solidFill>
                  <a:srgbClr val="FFFFFF"/>
                </a:solidFill>
              </a:defRPr>
            </a:lvl3pPr>
            <a:lvl4pPr marL="1828800" lvl="3" indent="-342900" algn="l">
              <a:lnSpc>
                <a:spcPct val="90000"/>
              </a:lnSpc>
              <a:spcBef>
                <a:spcPts val="500"/>
              </a:spcBef>
              <a:spcAft>
                <a:spcPts val="0"/>
              </a:spcAft>
              <a:buClr>
                <a:srgbClr val="FFFFFF"/>
              </a:buClr>
              <a:buSzPts val="1800"/>
              <a:buChar char="•"/>
              <a:defRPr>
                <a:solidFill>
                  <a:srgbClr val="FFFFFF"/>
                </a:solidFill>
              </a:defRPr>
            </a:lvl4pPr>
            <a:lvl5pPr marL="2286000" lvl="4" indent="-342900" algn="l">
              <a:lnSpc>
                <a:spcPct val="90000"/>
              </a:lnSpc>
              <a:spcBef>
                <a:spcPts val="500"/>
              </a:spcBef>
              <a:spcAft>
                <a:spcPts val="0"/>
              </a:spcAft>
              <a:buClr>
                <a:srgbClr val="FFFFFF"/>
              </a:buClr>
              <a:buSzPts val="1800"/>
              <a:buChar char="•"/>
              <a:defRPr>
                <a:solidFill>
                  <a:srgbClr val="FFFFFF"/>
                </a:solidFill>
              </a:defRPr>
            </a:lvl5pPr>
            <a:lvl6pPr marL="2743200" lvl="5" indent="-342900" algn="l">
              <a:lnSpc>
                <a:spcPct val="90000"/>
              </a:lnSpc>
              <a:spcBef>
                <a:spcPts val="500"/>
              </a:spcBef>
              <a:spcAft>
                <a:spcPts val="0"/>
              </a:spcAft>
              <a:buClr>
                <a:srgbClr val="FFFFFF"/>
              </a:buClr>
              <a:buSzPts val="1800"/>
              <a:buChar char="•"/>
              <a:defRPr>
                <a:solidFill>
                  <a:srgbClr val="FFFFFF"/>
                </a:solidFill>
              </a:defRPr>
            </a:lvl6pPr>
            <a:lvl7pPr marL="3200400" lvl="6" indent="-342900" algn="l">
              <a:lnSpc>
                <a:spcPct val="90000"/>
              </a:lnSpc>
              <a:spcBef>
                <a:spcPts val="500"/>
              </a:spcBef>
              <a:spcAft>
                <a:spcPts val="0"/>
              </a:spcAft>
              <a:buClr>
                <a:srgbClr val="FFFFFF"/>
              </a:buClr>
              <a:buSzPts val="1800"/>
              <a:buChar char="•"/>
              <a:defRPr>
                <a:solidFill>
                  <a:srgbClr val="FFFFFF"/>
                </a:solidFill>
              </a:defRPr>
            </a:lvl7pPr>
            <a:lvl8pPr marL="3657600" lvl="7" indent="-342900" algn="l">
              <a:lnSpc>
                <a:spcPct val="90000"/>
              </a:lnSpc>
              <a:spcBef>
                <a:spcPts val="500"/>
              </a:spcBef>
              <a:spcAft>
                <a:spcPts val="0"/>
              </a:spcAft>
              <a:buClr>
                <a:srgbClr val="FFFFFF"/>
              </a:buClr>
              <a:buSzPts val="1800"/>
              <a:buChar char="•"/>
              <a:defRPr>
                <a:solidFill>
                  <a:srgbClr val="FFFFFF"/>
                </a:solidFill>
              </a:defRPr>
            </a:lvl8pPr>
            <a:lvl9pPr marL="4114800" lvl="8" indent="-342900" algn="l">
              <a:lnSpc>
                <a:spcPct val="90000"/>
              </a:lnSpc>
              <a:spcBef>
                <a:spcPts val="500"/>
              </a:spcBef>
              <a:spcAft>
                <a:spcPts val="0"/>
              </a:spcAft>
              <a:buClr>
                <a:srgbClr val="FFFFFF"/>
              </a:buClr>
              <a:buSzPts val="1800"/>
              <a:buChar char="•"/>
              <a:defRPr>
                <a:solidFill>
                  <a:srgbClr val="FFFFFF"/>
                </a:solidFill>
              </a:defRPr>
            </a:lvl9pPr>
          </a:lstStyle>
          <a:p>
            <a:r>
              <a:rPr lang="en-US" dirty="0"/>
              <a:t>Let’s …….</a:t>
            </a:r>
            <a:endParaRPr dirty="0"/>
          </a:p>
        </p:txBody>
      </p:sp>
    </p:spTree>
    <p:extLst>
      <p:ext uri="{BB962C8B-B14F-4D97-AF65-F5344CB8AC3E}">
        <p14:creationId xmlns:p14="http://schemas.microsoft.com/office/powerpoint/2010/main" val="15147243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et's Get Started">
    <p:spTree>
      <p:nvGrpSpPr>
        <p:cNvPr id="1" name=""/>
        <p:cNvGrpSpPr/>
        <p:nvPr/>
      </p:nvGrpSpPr>
      <p:grpSpPr>
        <a:xfrm>
          <a:off x="0" y="0"/>
          <a:ext cx="0" cy="0"/>
          <a:chOff x="0" y="0"/>
          <a:chExt cx="0" cy="0"/>
        </a:xfrm>
      </p:grpSpPr>
      <p:pic>
        <p:nvPicPr>
          <p:cNvPr id="6" name="Picture 5" descr="A picture containing scatter chart&#10;&#10;Description automatically generated">
            <a:extLst>
              <a:ext uri="{FF2B5EF4-FFF2-40B4-BE49-F238E27FC236}">
                <a16:creationId xmlns:a16="http://schemas.microsoft.com/office/drawing/2014/main" id="{63509F9D-0CDE-454D-8B14-BCC4DCCD1186}"/>
              </a:ext>
            </a:extLst>
          </p:cNvPr>
          <p:cNvPicPr>
            <a:picLocks noChangeAspect="1"/>
          </p:cNvPicPr>
          <p:nvPr userDrawn="1"/>
        </p:nvPicPr>
        <p:blipFill>
          <a:blip r:embed="rId2"/>
          <a:stretch>
            <a:fillRect/>
          </a:stretch>
        </p:blipFill>
        <p:spPr>
          <a:xfrm>
            <a:off x="0" y="0"/>
            <a:ext cx="16255999" cy="9144000"/>
          </a:xfrm>
          <a:prstGeom prst="rect">
            <a:avLst/>
          </a:prstGeom>
        </p:spPr>
      </p:pic>
      <p:sp>
        <p:nvSpPr>
          <p:cNvPr id="7" name="Google Shape;32;p21">
            <a:extLst>
              <a:ext uri="{FF2B5EF4-FFF2-40B4-BE49-F238E27FC236}">
                <a16:creationId xmlns:a16="http://schemas.microsoft.com/office/drawing/2014/main" id="{5625FFB3-0A77-4EAF-BEE8-D42A039265FD}"/>
              </a:ext>
            </a:extLst>
          </p:cNvPr>
          <p:cNvSpPr txBox="1">
            <a:spLocks noGrp="1"/>
          </p:cNvSpPr>
          <p:nvPr>
            <p:ph type="body" idx="1" hasCustomPrompt="1"/>
          </p:nvPr>
        </p:nvSpPr>
        <p:spPr>
          <a:xfrm>
            <a:off x="4068169" y="4126230"/>
            <a:ext cx="8119663" cy="936123"/>
          </a:xfrm>
          <a:prstGeom prst="rect">
            <a:avLst/>
          </a:prstGeom>
          <a:noFill/>
          <a:ln>
            <a:noFill/>
          </a:ln>
        </p:spPr>
        <p:txBody>
          <a:bodyPr spcFirstLastPara="1" wrap="square" lIns="91425" tIns="91425" rIns="91425" bIns="91425" anchor="t" anchorCtr="0">
            <a:spAutoFit/>
          </a:bodyPr>
          <a:lstStyle>
            <a:lvl1pPr marL="457200" lvl="0" indent="-228600" algn="ctr">
              <a:lnSpc>
                <a:spcPct val="90000"/>
              </a:lnSpc>
              <a:spcBef>
                <a:spcPts val="1000"/>
              </a:spcBef>
              <a:spcAft>
                <a:spcPts val="0"/>
              </a:spcAft>
              <a:buClr>
                <a:srgbClr val="FFFFFF"/>
              </a:buClr>
              <a:buSzPts val="2800"/>
              <a:buFont typeface="Arial"/>
              <a:buNone/>
              <a:defRPr sz="4500" b="1">
                <a:solidFill>
                  <a:srgbClr val="3C9BD5"/>
                </a:solidFill>
                <a:latin typeface="Open Sans"/>
                <a:ea typeface="Open Sans"/>
                <a:cs typeface="Open Sans"/>
                <a:sym typeface="Open Sans"/>
              </a:defRPr>
            </a:lvl1pPr>
            <a:lvl2pPr marL="914400" lvl="1" indent="-381000" algn="l">
              <a:lnSpc>
                <a:spcPct val="90000"/>
              </a:lnSpc>
              <a:spcBef>
                <a:spcPts val="500"/>
              </a:spcBef>
              <a:spcAft>
                <a:spcPts val="0"/>
              </a:spcAft>
              <a:buClr>
                <a:srgbClr val="FFFFFF"/>
              </a:buClr>
              <a:buSzPts val="2400"/>
              <a:buChar char="•"/>
              <a:defRPr>
                <a:solidFill>
                  <a:srgbClr val="FFFFFF"/>
                </a:solidFill>
              </a:defRPr>
            </a:lvl2pPr>
            <a:lvl3pPr marL="1371600" lvl="2" indent="-355600" algn="l">
              <a:lnSpc>
                <a:spcPct val="90000"/>
              </a:lnSpc>
              <a:spcBef>
                <a:spcPts val="500"/>
              </a:spcBef>
              <a:spcAft>
                <a:spcPts val="0"/>
              </a:spcAft>
              <a:buClr>
                <a:srgbClr val="FFFFFF"/>
              </a:buClr>
              <a:buSzPts val="2000"/>
              <a:buChar char="•"/>
              <a:defRPr>
                <a:solidFill>
                  <a:srgbClr val="FFFFFF"/>
                </a:solidFill>
              </a:defRPr>
            </a:lvl3pPr>
            <a:lvl4pPr marL="1828800" lvl="3" indent="-342900" algn="l">
              <a:lnSpc>
                <a:spcPct val="90000"/>
              </a:lnSpc>
              <a:spcBef>
                <a:spcPts val="500"/>
              </a:spcBef>
              <a:spcAft>
                <a:spcPts val="0"/>
              </a:spcAft>
              <a:buClr>
                <a:srgbClr val="FFFFFF"/>
              </a:buClr>
              <a:buSzPts val="1800"/>
              <a:buChar char="•"/>
              <a:defRPr>
                <a:solidFill>
                  <a:srgbClr val="FFFFFF"/>
                </a:solidFill>
              </a:defRPr>
            </a:lvl4pPr>
            <a:lvl5pPr marL="2286000" lvl="4" indent="-342900" algn="l">
              <a:lnSpc>
                <a:spcPct val="90000"/>
              </a:lnSpc>
              <a:spcBef>
                <a:spcPts val="500"/>
              </a:spcBef>
              <a:spcAft>
                <a:spcPts val="0"/>
              </a:spcAft>
              <a:buClr>
                <a:srgbClr val="FFFFFF"/>
              </a:buClr>
              <a:buSzPts val="1800"/>
              <a:buChar char="•"/>
              <a:defRPr>
                <a:solidFill>
                  <a:srgbClr val="FFFFFF"/>
                </a:solidFill>
              </a:defRPr>
            </a:lvl5pPr>
            <a:lvl6pPr marL="2743200" lvl="5" indent="-342900" algn="l">
              <a:lnSpc>
                <a:spcPct val="90000"/>
              </a:lnSpc>
              <a:spcBef>
                <a:spcPts val="500"/>
              </a:spcBef>
              <a:spcAft>
                <a:spcPts val="0"/>
              </a:spcAft>
              <a:buClr>
                <a:srgbClr val="FFFFFF"/>
              </a:buClr>
              <a:buSzPts val="1800"/>
              <a:buChar char="•"/>
              <a:defRPr>
                <a:solidFill>
                  <a:srgbClr val="FFFFFF"/>
                </a:solidFill>
              </a:defRPr>
            </a:lvl6pPr>
            <a:lvl7pPr marL="3200400" lvl="6" indent="-342900" algn="l">
              <a:lnSpc>
                <a:spcPct val="90000"/>
              </a:lnSpc>
              <a:spcBef>
                <a:spcPts val="500"/>
              </a:spcBef>
              <a:spcAft>
                <a:spcPts val="0"/>
              </a:spcAft>
              <a:buClr>
                <a:srgbClr val="FFFFFF"/>
              </a:buClr>
              <a:buSzPts val="1800"/>
              <a:buChar char="•"/>
              <a:defRPr>
                <a:solidFill>
                  <a:srgbClr val="FFFFFF"/>
                </a:solidFill>
              </a:defRPr>
            </a:lvl7pPr>
            <a:lvl8pPr marL="3657600" lvl="7" indent="-342900" algn="l">
              <a:lnSpc>
                <a:spcPct val="90000"/>
              </a:lnSpc>
              <a:spcBef>
                <a:spcPts val="500"/>
              </a:spcBef>
              <a:spcAft>
                <a:spcPts val="0"/>
              </a:spcAft>
              <a:buClr>
                <a:srgbClr val="FFFFFF"/>
              </a:buClr>
              <a:buSzPts val="1800"/>
              <a:buChar char="•"/>
              <a:defRPr>
                <a:solidFill>
                  <a:srgbClr val="FFFFFF"/>
                </a:solidFill>
              </a:defRPr>
            </a:lvl8pPr>
            <a:lvl9pPr marL="4114800" lvl="8" indent="-342900" algn="l">
              <a:lnSpc>
                <a:spcPct val="90000"/>
              </a:lnSpc>
              <a:spcBef>
                <a:spcPts val="500"/>
              </a:spcBef>
              <a:spcAft>
                <a:spcPts val="0"/>
              </a:spcAft>
              <a:buClr>
                <a:srgbClr val="FFFFFF"/>
              </a:buClr>
              <a:buSzPts val="1800"/>
              <a:buChar char="•"/>
              <a:defRPr>
                <a:solidFill>
                  <a:srgbClr val="FFFFFF"/>
                </a:solidFill>
              </a:defRPr>
            </a:lvl9pPr>
          </a:lstStyle>
          <a:p>
            <a:r>
              <a:rPr lang="en-US" dirty="0"/>
              <a:t>Let’s …….</a:t>
            </a:r>
            <a:endParaRPr dirty="0"/>
          </a:p>
        </p:txBody>
      </p:sp>
    </p:spTree>
    <p:extLst>
      <p:ext uri="{BB962C8B-B14F-4D97-AF65-F5344CB8AC3E}">
        <p14:creationId xmlns:p14="http://schemas.microsoft.com/office/powerpoint/2010/main" val="36319867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33"/>
        <p:cNvGrpSpPr/>
        <p:nvPr/>
      </p:nvGrpSpPr>
      <p:grpSpPr>
        <a:xfrm>
          <a:off x="0" y="0"/>
          <a:ext cx="0" cy="0"/>
          <a:chOff x="0" y="0"/>
          <a:chExt cx="0" cy="0"/>
        </a:xfrm>
      </p:grpSpPr>
      <p:pic>
        <p:nvPicPr>
          <p:cNvPr id="34" name="Google Shape;34;p22"/>
          <p:cNvPicPr preferRelativeResize="0"/>
          <p:nvPr/>
        </p:nvPicPr>
        <p:blipFill rotWithShape="1">
          <a:blip r:embed="rId2">
            <a:alphaModFix/>
          </a:blip>
          <a:srcRect t="12" b="13"/>
          <a:stretch/>
        </p:blipFill>
        <p:spPr>
          <a:xfrm>
            <a:off x="0" y="1143"/>
            <a:ext cx="16256002" cy="9141717"/>
          </a:xfrm>
          <a:prstGeom prst="rect">
            <a:avLst/>
          </a:prstGeom>
          <a:noFill/>
          <a:ln>
            <a:noFill/>
          </a:ln>
        </p:spPr>
      </p:pic>
      <p:sp>
        <p:nvSpPr>
          <p:cNvPr id="35" name="Google Shape;35;p2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2"/>
          <p:cNvSpPr txBox="1">
            <a:spLocks noGrp="1"/>
          </p:cNvSpPr>
          <p:nvPr>
            <p:ph type="body" idx="1"/>
          </p:nvPr>
        </p:nvSpPr>
        <p:spPr>
          <a:xfrm>
            <a:off x="1902091" y="1808291"/>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115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12374655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_Demo Name">
  <p:cSld name="1_Demo Name">
    <p:spTree>
      <p:nvGrpSpPr>
        <p:cNvPr id="1" name="Shape 37"/>
        <p:cNvGrpSpPr/>
        <p:nvPr/>
      </p:nvGrpSpPr>
      <p:grpSpPr>
        <a:xfrm>
          <a:off x="0" y="0"/>
          <a:ext cx="0" cy="0"/>
          <a:chOff x="0" y="0"/>
          <a:chExt cx="0" cy="0"/>
        </a:xfrm>
      </p:grpSpPr>
      <p:pic>
        <p:nvPicPr>
          <p:cNvPr id="38" name="Google Shape;38;p23"/>
          <p:cNvPicPr preferRelativeResize="0"/>
          <p:nvPr/>
        </p:nvPicPr>
        <p:blipFill rotWithShape="1">
          <a:blip r:embed="rId2">
            <a:alphaModFix/>
          </a:blip>
          <a:srcRect l="20" r="21"/>
          <a:stretch/>
        </p:blipFill>
        <p:spPr>
          <a:xfrm>
            <a:off x="3611" y="0"/>
            <a:ext cx="16248781" cy="9144001"/>
          </a:xfrm>
          <a:prstGeom prst="rect">
            <a:avLst/>
          </a:prstGeom>
          <a:noFill/>
          <a:ln>
            <a:noFill/>
          </a:ln>
        </p:spPr>
      </p:pic>
      <p:sp>
        <p:nvSpPr>
          <p:cNvPr id="39" name="Google Shape;39;p23"/>
          <p:cNvSpPr txBox="1">
            <a:spLocks noGrp="1"/>
          </p:cNvSpPr>
          <p:nvPr>
            <p:ph type="body" idx="1"/>
          </p:nvPr>
        </p:nvSpPr>
        <p:spPr>
          <a:xfrm>
            <a:off x="867973" y="4114800"/>
            <a:ext cx="10822500" cy="914400"/>
          </a:xfrm>
          <a:prstGeom prst="rect">
            <a:avLst/>
          </a:prstGeom>
          <a:noFill/>
          <a:ln>
            <a:noFill/>
          </a:ln>
        </p:spPr>
        <p:txBody>
          <a:bodyPr spcFirstLastPara="1" wrap="square" lIns="91425" tIns="91425" rIns="91425" bIns="91425" anchor="t" anchorCtr="0">
            <a:noAutofit/>
          </a:bodyPr>
          <a:lstStyle>
            <a:lvl1pPr marL="457200" lvl="0" indent="-228600" algn="ctr">
              <a:lnSpc>
                <a:spcPct val="100000"/>
              </a:lnSpc>
              <a:spcBef>
                <a:spcPts val="1000"/>
              </a:spcBef>
              <a:spcAft>
                <a:spcPts val="0"/>
              </a:spcAft>
              <a:buClr>
                <a:srgbClr val="000000"/>
              </a:buClr>
              <a:buSzPts val="2800"/>
              <a:buFont typeface="Arial"/>
              <a:buNone/>
              <a:defRPr sz="28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Clr>
                <a:srgbClr val="000000"/>
              </a:buClr>
              <a:buSzPts val="2400"/>
              <a:buChar char="•"/>
              <a:defRPr>
                <a:solidFill>
                  <a:srgbClr val="000000"/>
                </a:solidFill>
              </a:defRPr>
            </a:lvl2pPr>
            <a:lvl3pPr marL="1371600" lvl="2" indent="-355600" algn="l">
              <a:lnSpc>
                <a:spcPct val="90000"/>
              </a:lnSpc>
              <a:spcBef>
                <a:spcPts val="500"/>
              </a:spcBef>
              <a:spcAft>
                <a:spcPts val="0"/>
              </a:spcAft>
              <a:buClr>
                <a:srgbClr val="000000"/>
              </a:buClr>
              <a:buSzPts val="2000"/>
              <a:buChar char="•"/>
              <a:defRPr>
                <a:solidFill>
                  <a:srgbClr val="000000"/>
                </a:solidFill>
              </a:defRPr>
            </a:lvl3pPr>
            <a:lvl4pPr marL="1828800" lvl="3" indent="-342900" algn="l">
              <a:lnSpc>
                <a:spcPct val="90000"/>
              </a:lnSpc>
              <a:spcBef>
                <a:spcPts val="500"/>
              </a:spcBef>
              <a:spcAft>
                <a:spcPts val="0"/>
              </a:spcAft>
              <a:buClr>
                <a:srgbClr val="000000"/>
              </a:buClr>
              <a:buSzPts val="1800"/>
              <a:buChar char="•"/>
              <a:defRPr>
                <a:solidFill>
                  <a:srgbClr val="000000"/>
                </a:solidFill>
              </a:defRPr>
            </a:lvl4pPr>
            <a:lvl5pPr marL="2286000" lvl="4" indent="-342900" algn="l">
              <a:lnSpc>
                <a:spcPct val="90000"/>
              </a:lnSpc>
              <a:spcBef>
                <a:spcPts val="500"/>
              </a:spcBef>
              <a:spcAft>
                <a:spcPts val="0"/>
              </a:spcAft>
              <a:buClr>
                <a:srgbClr val="000000"/>
              </a:buClr>
              <a:buSzPts val="1800"/>
              <a:buChar char="•"/>
              <a:defRPr>
                <a:solidFill>
                  <a:srgbClr val="000000"/>
                </a:solidFill>
              </a:defRPr>
            </a:lvl5pPr>
            <a:lvl6pPr marL="2743200" lvl="5" indent="-342900" algn="l">
              <a:lnSpc>
                <a:spcPct val="90000"/>
              </a:lnSpc>
              <a:spcBef>
                <a:spcPts val="500"/>
              </a:spcBef>
              <a:spcAft>
                <a:spcPts val="0"/>
              </a:spcAft>
              <a:buClr>
                <a:srgbClr val="000000"/>
              </a:buClr>
              <a:buSzPts val="1800"/>
              <a:buChar char="•"/>
              <a:defRPr>
                <a:solidFill>
                  <a:srgbClr val="000000"/>
                </a:solidFill>
              </a:defRPr>
            </a:lvl6pPr>
            <a:lvl7pPr marL="3200400" lvl="6" indent="-342900" algn="l">
              <a:lnSpc>
                <a:spcPct val="90000"/>
              </a:lnSpc>
              <a:spcBef>
                <a:spcPts val="500"/>
              </a:spcBef>
              <a:spcAft>
                <a:spcPts val="0"/>
              </a:spcAft>
              <a:buClr>
                <a:srgbClr val="000000"/>
              </a:buClr>
              <a:buSzPts val="1800"/>
              <a:buChar char="•"/>
              <a:defRPr>
                <a:solidFill>
                  <a:srgbClr val="000000"/>
                </a:solidFill>
              </a:defRPr>
            </a:lvl7pPr>
            <a:lvl8pPr marL="3657600" lvl="7" indent="-342900" algn="l">
              <a:lnSpc>
                <a:spcPct val="90000"/>
              </a:lnSpc>
              <a:spcBef>
                <a:spcPts val="500"/>
              </a:spcBef>
              <a:spcAft>
                <a:spcPts val="0"/>
              </a:spcAft>
              <a:buClr>
                <a:srgbClr val="000000"/>
              </a:buClr>
              <a:buSzPts val="1800"/>
              <a:buChar char="•"/>
              <a:defRPr>
                <a:solidFill>
                  <a:srgbClr val="000000"/>
                </a:solidFill>
              </a:defRPr>
            </a:lvl8pPr>
            <a:lvl9pPr marL="4114800" lvl="8" indent="-342900" algn="l">
              <a:lnSpc>
                <a:spcPct val="90000"/>
              </a:lnSpc>
              <a:spcBef>
                <a:spcPts val="500"/>
              </a:spcBef>
              <a:spcAft>
                <a:spcPts val="0"/>
              </a:spcAft>
              <a:buClr>
                <a:srgbClr val="000000"/>
              </a:buClr>
              <a:buSzPts val="1800"/>
              <a:buChar char="•"/>
              <a:defRPr>
                <a:solidFill>
                  <a:srgbClr val="000000"/>
                </a:solidFill>
              </a:defRPr>
            </a:lvl9pPr>
          </a:lstStyle>
          <a:p>
            <a:endParaRPr/>
          </a:p>
        </p:txBody>
      </p:sp>
    </p:spTree>
    <p:extLst>
      <p:ext uri="{BB962C8B-B14F-4D97-AF65-F5344CB8AC3E}">
        <p14:creationId xmlns:p14="http://schemas.microsoft.com/office/powerpoint/2010/main" val="3700620457"/>
      </p:ext>
    </p:extLst>
  </p:cSld>
  <p:clrMapOvr>
    <a:masterClrMapping/>
  </p:clrMapOvr>
  <p:extLst>
    <p:ext uri="{DCECCB84-F9BA-43D5-87BE-67443E8EF086}">
      <p15:sldGuideLst xmlns:p15="http://schemas.microsoft.com/office/powerpoint/2012/main">
        <p15:guide id="1" pos="876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Knowledge Check">
  <p:cSld name="Knowledge Check">
    <p:spTree>
      <p:nvGrpSpPr>
        <p:cNvPr id="1" name="Shape 40"/>
        <p:cNvGrpSpPr/>
        <p:nvPr/>
      </p:nvGrpSpPr>
      <p:grpSpPr>
        <a:xfrm>
          <a:off x="0" y="0"/>
          <a:ext cx="0" cy="0"/>
          <a:chOff x="0" y="0"/>
          <a:chExt cx="0" cy="0"/>
        </a:xfrm>
      </p:grpSpPr>
      <p:pic>
        <p:nvPicPr>
          <p:cNvPr id="41" name="Google Shape;41;p24"/>
          <p:cNvPicPr preferRelativeResize="0"/>
          <p:nvPr/>
        </p:nvPicPr>
        <p:blipFill rotWithShape="1">
          <a:blip r:embed="rId2">
            <a:alphaModFix/>
          </a:blip>
          <a:srcRect/>
          <a:stretch/>
        </p:blipFill>
        <p:spPr>
          <a:xfrm>
            <a:off x="1580" y="888"/>
            <a:ext cx="16252838" cy="9142222"/>
          </a:xfrm>
          <a:prstGeom prst="rect">
            <a:avLst/>
          </a:prstGeom>
          <a:noFill/>
          <a:ln>
            <a:noFill/>
          </a:ln>
        </p:spPr>
      </p:pic>
      <p:sp>
        <p:nvSpPr>
          <p:cNvPr id="42" name="Google Shape;42;p24"/>
          <p:cNvSpPr/>
          <p:nvPr/>
        </p:nvSpPr>
        <p:spPr>
          <a:xfrm>
            <a:off x="3370300" y="4356600"/>
            <a:ext cx="4819800" cy="430800"/>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rgbClr val="3F3F3F"/>
                </a:solidFill>
                <a:latin typeface="Open Sans"/>
                <a:ea typeface="Open Sans"/>
                <a:cs typeface="Open Sans"/>
                <a:sym typeface="Open Sans"/>
              </a:rPr>
              <a:t>Knowledge Check</a:t>
            </a:r>
            <a:endParaRPr sz="1400" b="0" i="0" u="none" strike="noStrike" cap="none">
              <a:solidFill>
                <a:srgbClr val="3F3F3F"/>
              </a:solidFill>
              <a:latin typeface="Open Sans"/>
              <a:ea typeface="Open Sans"/>
              <a:cs typeface="Open Sans"/>
              <a:sym typeface="Open Sans"/>
            </a:endParaRPr>
          </a:p>
        </p:txBody>
      </p:sp>
    </p:spTree>
    <p:extLst>
      <p:ext uri="{BB962C8B-B14F-4D97-AF65-F5344CB8AC3E}">
        <p14:creationId xmlns:p14="http://schemas.microsoft.com/office/powerpoint/2010/main" val="3984856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esson Name">
  <p:cSld name="1_Lesson Name">
    <p:spTree>
      <p:nvGrpSpPr>
        <p:cNvPr id="1" name="Shape 118"/>
        <p:cNvGrpSpPr/>
        <p:nvPr/>
      </p:nvGrpSpPr>
      <p:grpSpPr>
        <a:xfrm>
          <a:off x="0" y="0"/>
          <a:ext cx="0" cy="0"/>
          <a:chOff x="0" y="0"/>
          <a:chExt cx="0" cy="0"/>
        </a:xfrm>
      </p:grpSpPr>
      <p:pic>
        <p:nvPicPr>
          <p:cNvPr id="119" name="Google Shape;119;p104"/>
          <p:cNvPicPr preferRelativeResize="0"/>
          <p:nvPr/>
        </p:nvPicPr>
        <p:blipFill rotWithShape="1">
          <a:blip r:embed="rId2">
            <a:alphaModFix/>
          </a:blip>
          <a:srcRect/>
          <a:stretch/>
        </p:blipFill>
        <p:spPr>
          <a:xfrm>
            <a:off x="0" y="-10"/>
            <a:ext cx="16256000" cy="9144009"/>
          </a:xfrm>
          <a:prstGeom prst="rect">
            <a:avLst/>
          </a:prstGeom>
          <a:noFill/>
          <a:ln>
            <a:noFill/>
          </a:ln>
        </p:spPr>
      </p:pic>
      <p:sp>
        <p:nvSpPr>
          <p:cNvPr id="120" name="Google Shape;120;p104"/>
          <p:cNvSpPr txBox="1">
            <a:spLocks noGrp="1"/>
          </p:cNvSpPr>
          <p:nvPr>
            <p:ph type="body" idx="1"/>
          </p:nvPr>
        </p:nvSpPr>
        <p:spPr>
          <a:xfrm>
            <a:off x="9186903" y="4262954"/>
            <a:ext cx="6960000" cy="905700"/>
          </a:xfrm>
          <a:prstGeom prst="rect">
            <a:avLst/>
          </a:prstGeom>
          <a:noFill/>
          <a:ln>
            <a:noFill/>
          </a:ln>
        </p:spPr>
        <p:txBody>
          <a:bodyPr spcFirstLastPara="1" wrap="square" lIns="91425" tIns="91425" rIns="91425" bIns="91425" anchor="t" anchorCtr="0">
            <a:noAutofit/>
          </a:bodyPr>
          <a:lstStyle>
            <a:lvl1pPr marL="457200" lvl="0" indent="-228600" algn="ctr">
              <a:lnSpc>
                <a:spcPct val="100000"/>
              </a:lnSpc>
              <a:spcBef>
                <a:spcPts val="1000"/>
              </a:spcBef>
              <a:spcAft>
                <a:spcPts val="0"/>
              </a:spcAft>
              <a:buSzPts val="2800"/>
              <a:buFont typeface="Arial"/>
              <a:buNone/>
              <a:defRPr sz="28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1" name="Google Shape;121;p104"/>
          <p:cNvSpPr txBox="1"/>
          <p:nvPr/>
        </p:nvSpPr>
        <p:spPr>
          <a:xfrm>
            <a:off x="304300" y="182550"/>
            <a:ext cx="1561500" cy="769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800"/>
              <a:buFont typeface="Arial"/>
              <a:buNone/>
            </a:pPr>
            <a:r>
              <a:rPr lang="en-US" sz="3800" b="0" i="0" u="none" strike="noStrike" cap="none">
                <a:solidFill>
                  <a:srgbClr val="EFEFEF"/>
                </a:solidFill>
                <a:latin typeface="Impact"/>
                <a:ea typeface="Impact"/>
                <a:cs typeface="Impact"/>
                <a:sym typeface="Impact"/>
              </a:rPr>
              <a:t>Cloud</a:t>
            </a:r>
            <a:endParaRPr sz="3800" b="0" i="0" u="none" strike="noStrike" cap="none">
              <a:solidFill>
                <a:srgbClr val="EFEFEF"/>
              </a:solidFill>
              <a:latin typeface="Impact"/>
              <a:ea typeface="Impact"/>
              <a:cs typeface="Impact"/>
              <a:sym typeface="Impact"/>
            </a:endParaRPr>
          </a:p>
        </p:txBody>
      </p:sp>
    </p:spTree>
    <p:extLst>
      <p:ext uri="{BB962C8B-B14F-4D97-AF65-F5344CB8AC3E}">
        <p14:creationId xmlns:p14="http://schemas.microsoft.com/office/powerpoint/2010/main" val="91538759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43"/>
        <p:cNvGrpSpPr/>
        <p:nvPr/>
      </p:nvGrpSpPr>
      <p:grpSpPr>
        <a:xfrm>
          <a:off x="0" y="0"/>
          <a:ext cx="0" cy="0"/>
          <a:chOff x="0" y="0"/>
          <a:chExt cx="0" cy="0"/>
        </a:xfrm>
      </p:grpSpPr>
      <p:pic>
        <p:nvPicPr>
          <p:cNvPr id="44" name="Google Shape;44;p25" descr="Graphical user interface, application&#10;&#10;Description automatically generated with medium confidence"/>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45" name="Google Shape;45;p25"/>
          <p:cNvSpPr txBox="1"/>
          <p:nvPr/>
        </p:nvSpPr>
        <p:spPr>
          <a:xfrm>
            <a:off x="1507391" y="88853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chemeClr val="lt1"/>
                </a:solidFill>
                <a:latin typeface="Open Sans"/>
                <a:ea typeface="Open Sans"/>
                <a:cs typeface="Open Sans"/>
                <a:sym typeface="Open Sans"/>
              </a:rPr>
              <a:t>Knowledge Check</a:t>
            </a:r>
            <a:endParaRPr sz="2000" b="1" i="0" u="none" strike="noStrike" cap="none">
              <a:solidFill>
                <a:schemeClr val="lt1"/>
              </a:solidFill>
              <a:latin typeface="Open Sans"/>
              <a:ea typeface="Open Sans"/>
              <a:cs typeface="Open Sans"/>
              <a:sym typeface="Open Sans"/>
            </a:endParaRPr>
          </a:p>
        </p:txBody>
      </p:sp>
      <p:sp>
        <p:nvSpPr>
          <p:cNvPr id="46" name="Google Shape;46;p25"/>
          <p:cNvSpPr txBox="1">
            <a:spLocks noGrp="1"/>
          </p:cNvSpPr>
          <p:nvPr>
            <p:ph type="body" idx="1"/>
          </p:nvPr>
        </p:nvSpPr>
        <p:spPr>
          <a:xfrm>
            <a:off x="1371629" y="1350232"/>
            <a:ext cx="1698900" cy="6741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7" name="Google Shape;47;p25"/>
          <p:cNvSpPr txBox="1">
            <a:spLocks noGrp="1"/>
          </p:cNvSpPr>
          <p:nvPr>
            <p:ph type="body" idx="2"/>
          </p:nvPr>
        </p:nvSpPr>
        <p:spPr>
          <a:xfrm>
            <a:off x="3377791" y="65194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8" name="Google Shape;48;p25"/>
          <p:cNvSpPr txBox="1"/>
          <p:nvPr/>
        </p:nvSpPr>
        <p:spPr>
          <a:xfrm>
            <a:off x="2082521" y="29165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dirty="0">
                <a:solidFill>
                  <a:srgbClr val="3F3F3F"/>
                </a:solidFill>
                <a:latin typeface="Open Sans"/>
                <a:ea typeface="Open Sans"/>
                <a:cs typeface="Open Sans"/>
                <a:sym typeface="Open Sans"/>
              </a:rPr>
              <a:t>A.</a:t>
            </a:r>
            <a:endParaRPr sz="2000" b="0" i="0" u="none" strike="noStrike" cap="none" dirty="0">
              <a:solidFill>
                <a:srgbClr val="3F3F3F"/>
              </a:solidFill>
              <a:latin typeface="Open Sans"/>
              <a:ea typeface="Open Sans"/>
              <a:cs typeface="Open Sans"/>
              <a:sym typeface="Open Sans"/>
            </a:endParaRPr>
          </a:p>
        </p:txBody>
      </p:sp>
      <p:sp>
        <p:nvSpPr>
          <p:cNvPr id="49" name="Google Shape;49;p25"/>
          <p:cNvSpPr txBox="1"/>
          <p:nvPr/>
        </p:nvSpPr>
        <p:spPr>
          <a:xfrm>
            <a:off x="2082521" y="37371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3F3F3F"/>
              </a:solidFill>
              <a:latin typeface="Open Sans"/>
              <a:ea typeface="Open Sans"/>
              <a:cs typeface="Open Sans"/>
              <a:sym typeface="Open Sans"/>
            </a:endParaRPr>
          </a:p>
        </p:txBody>
      </p:sp>
      <p:sp>
        <p:nvSpPr>
          <p:cNvPr id="50" name="Google Shape;50;p25"/>
          <p:cNvSpPr txBox="1"/>
          <p:nvPr/>
        </p:nvSpPr>
        <p:spPr>
          <a:xfrm>
            <a:off x="2082521" y="455776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dirty="0">
                <a:solidFill>
                  <a:srgbClr val="3F3F3F"/>
                </a:solidFill>
                <a:latin typeface="Open Sans"/>
                <a:ea typeface="Open Sans"/>
                <a:cs typeface="Open Sans"/>
                <a:sym typeface="Open Sans"/>
              </a:rPr>
              <a:t>C.</a:t>
            </a:r>
            <a:endParaRPr sz="2000" b="0" i="0" u="none" strike="noStrike" cap="none" dirty="0">
              <a:solidFill>
                <a:srgbClr val="3F3F3F"/>
              </a:solidFill>
              <a:latin typeface="Open Sans"/>
              <a:ea typeface="Open Sans"/>
              <a:cs typeface="Open Sans"/>
              <a:sym typeface="Open Sans"/>
            </a:endParaRPr>
          </a:p>
        </p:txBody>
      </p:sp>
      <p:sp>
        <p:nvSpPr>
          <p:cNvPr id="51" name="Google Shape;51;p25"/>
          <p:cNvSpPr txBox="1"/>
          <p:nvPr/>
        </p:nvSpPr>
        <p:spPr>
          <a:xfrm>
            <a:off x="2082521" y="537836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dirty="0">
                <a:solidFill>
                  <a:srgbClr val="3F3F3F"/>
                </a:solidFill>
                <a:latin typeface="Open Sans"/>
                <a:ea typeface="Open Sans"/>
                <a:cs typeface="Open Sans"/>
                <a:sym typeface="Open Sans"/>
              </a:rPr>
              <a:t>D.</a:t>
            </a:r>
            <a:endParaRPr sz="2000" b="0" i="0" u="none" strike="noStrike" cap="none" dirty="0">
              <a:solidFill>
                <a:srgbClr val="3F3F3F"/>
              </a:solidFill>
              <a:latin typeface="Open Sans"/>
              <a:ea typeface="Open Sans"/>
              <a:cs typeface="Open Sans"/>
              <a:sym typeface="Open Sans"/>
            </a:endParaRPr>
          </a:p>
        </p:txBody>
      </p:sp>
      <p:sp>
        <p:nvSpPr>
          <p:cNvPr id="52" name="Google Shape;52;p25"/>
          <p:cNvSpPr txBox="1">
            <a:spLocks noGrp="1"/>
          </p:cNvSpPr>
          <p:nvPr>
            <p:ph type="body" idx="3"/>
          </p:nvPr>
        </p:nvSpPr>
        <p:spPr>
          <a:xfrm>
            <a:off x="2695504" y="2868427"/>
            <a:ext cx="11250641"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3" name="Google Shape;53;p25"/>
          <p:cNvSpPr txBox="1">
            <a:spLocks noGrp="1"/>
          </p:cNvSpPr>
          <p:nvPr>
            <p:ph type="body" idx="4"/>
          </p:nvPr>
        </p:nvSpPr>
        <p:spPr>
          <a:xfrm>
            <a:off x="2695504" y="3689032"/>
            <a:ext cx="11250641"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4" name="Google Shape;54;p25"/>
          <p:cNvSpPr txBox="1">
            <a:spLocks noGrp="1"/>
          </p:cNvSpPr>
          <p:nvPr>
            <p:ph type="body" idx="5"/>
          </p:nvPr>
        </p:nvSpPr>
        <p:spPr>
          <a:xfrm>
            <a:off x="2695504" y="4509637"/>
            <a:ext cx="11250641"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5" name="Google Shape;55;p25"/>
          <p:cNvSpPr txBox="1">
            <a:spLocks noGrp="1"/>
          </p:cNvSpPr>
          <p:nvPr>
            <p:ph type="body" idx="6"/>
          </p:nvPr>
        </p:nvSpPr>
        <p:spPr>
          <a:xfrm>
            <a:off x="2695504" y="5330242"/>
            <a:ext cx="11250641"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14411716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56"/>
        <p:cNvGrpSpPr/>
        <p:nvPr/>
      </p:nvGrpSpPr>
      <p:grpSpPr>
        <a:xfrm>
          <a:off x="0" y="0"/>
          <a:ext cx="0" cy="0"/>
          <a:chOff x="0" y="0"/>
          <a:chExt cx="0" cy="0"/>
        </a:xfrm>
      </p:grpSpPr>
      <p:pic>
        <p:nvPicPr>
          <p:cNvPr id="57" name="Google Shape;57;p26" descr="A picture containing applicatio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58" name="Google Shape;58;p26"/>
          <p:cNvSpPr txBox="1">
            <a:spLocks noGrp="1"/>
          </p:cNvSpPr>
          <p:nvPr>
            <p:ph type="body" idx="1"/>
          </p:nvPr>
        </p:nvSpPr>
        <p:spPr>
          <a:xfrm>
            <a:off x="670033" y="7503320"/>
            <a:ext cx="15194414" cy="9986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Font typeface="Arial"/>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59" name="Google Shape;59;p26"/>
          <p:cNvSpPr txBox="1"/>
          <p:nvPr/>
        </p:nvSpPr>
        <p:spPr>
          <a:xfrm>
            <a:off x="670034" y="69417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sp>
        <p:nvSpPr>
          <p:cNvPr id="60" name="Google Shape;60;p26"/>
          <p:cNvSpPr txBox="1">
            <a:spLocks noGrp="1"/>
          </p:cNvSpPr>
          <p:nvPr>
            <p:ph type="body" idx="2"/>
          </p:nvPr>
        </p:nvSpPr>
        <p:spPr>
          <a:xfrm>
            <a:off x="3317876" y="6907354"/>
            <a:ext cx="9022188" cy="40011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SzPts val="2800"/>
              <a:buFont typeface="Arial"/>
              <a:buNone/>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1" name="Google Shape;61;p26"/>
          <p:cNvSpPr txBox="1">
            <a:spLocks noGrp="1"/>
          </p:cNvSpPr>
          <p:nvPr>
            <p:ph type="body" idx="3"/>
          </p:nvPr>
        </p:nvSpPr>
        <p:spPr>
          <a:xfrm>
            <a:off x="3377791" y="65194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2" name="Google Shape;62;p26"/>
          <p:cNvSpPr txBox="1"/>
          <p:nvPr/>
        </p:nvSpPr>
        <p:spPr>
          <a:xfrm>
            <a:off x="2082521" y="29165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dirty="0">
                <a:solidFill>
                  <a:srgbClr val="3F3F3F"/>
                </a:solidFill>
                <a:latin typeface="Open Sans" panose="020B0606030504020204" pitchFamily="34" charset="0"/>
                <a:ea typeface="Open Sans" panose="020B0606030504020204" pitchFamily="34" charset="0"/>
                <a:cs typeface="Open Sans" panose="020B0606030504020204" pitchFamily="34" charset="0"/>
                <a:sym typeface="Arial"/>
              </a:rPr>
              <a:t>A.</a:t>
            </a:r>
            <a:endParaRPr sz="2000" b="0" i="0" u="none" strike="noStrike" cap="none" dirty="0">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3" name="Google Shape;63;p26"/>
          <p:cNvSpPr txBox="1"/>
          <p:nvPr/>
        </p:nvSpPr>
        <p:spPr>
          <a:xfrm>
            <a:off x="2082521" y="37371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Arial"/>
              </a:rPr>
              <a:t>B.</a:t>
            </a:r>
            <a:endParaRPr sz="2000" b="0" i="0" u="none" strike="noStrike" cap="none">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4" name="Google Shape;64;p26"/>
          <p:cNvSpPr txBox="1"/>
          <p:nvPr/>
        </p:nvSpPr>
        <p:spPr>
          <a:xfrm>
            <a:off x="2082521" y="455776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Arial"/>
              </a:rPr>
              <a:t>C.</a:t>
            </a:r>
            <a:endParaRPr sz="2000" b="0" i="0" u="none" strike="noStrike" cap="none">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5" name="Google Shape;65;p26"/>
          <p:cNvSpPr txBox="1"/>
          <p:nvPr/>
        </p:nvSpPr>
        <p:spPr>
          <a:xfrm>
            <a:off x="2082521" y="537836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panose="020B0606030504020204" pitchFamily="34" charset="0"/>
                <a:ea typeface="Open Sans" panose="020B0606030504020204" pitchFamily="34" charset="0"/>
                <a:cs typeface="Open Sans" panose="020B0606030504020204" pitchFamily="34" charset="0"/>
                <a:sym typeface="Arial"/>
              </a:rPr>
              <a:t>D.</a:t>
            </a:r>
            <a:endParaRPr sz="2000" b="0" i="0" u="none" strike="noStrike" cap="none">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66" name="Google Shape;66;p26"/>
          <p:cNvSpPr txBox="1">
            <a:spLocks noGrp="1"/>
          </p:cNvSpPr>
          <p:nvPr>
            <p:ph type="body" idx="4"/>
          </p:nvPr>
        </p:nvSpPr>
        <p:spPr>
          <a:xfrm>
            <a:off x="2695504" y="2868427"/>
            <a:ext cx="11250641"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7" name="Google Shape;67;p26"/>
          <p:cNvSpPr txBox="1">
            <a:spLocks noGrp="1"/>
          </p:cNvSpPr>
          <p:nvPr>
            <p:ph type="body" idx="5"/>
          </p:nvPr>
        </p:nvSpPr>
        <p:spPr>
          <a:xfrm>
            <a:off x="2695504" y="3689032"/>
            <a:ext cx="11250641"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8" name="Google Shape;68;p26"/>
          <p:cNvSpPr txBox="1">
            <a:spLocks noGrp="1"/>
          </p:cNvSpPr>
          <p:nvPr>
            <p:ph type="body" idx="6"/>
          </p:nvPr>
        </p:nvSpPr>
        <p:spPr>
          <a:xfrm>
            <a:off x="2695504" y="4509637"/>
            <a:ext cx="11250641"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9" name="Google Shape;69;p26"/>
          <p:cNvSpPr txBox="1">
            <a:spLocks noGrp="1"/>
          </p:cNvSpPr>
          <p:nvPr>
            <p:ph type="body" idx="7"/>
          </p:nvPr>
        </p:nvSpPr>
        <p:spPr>
          <a:xfrm>
            <a:off x="2695504" y="5330242"/>
            <a:ext cx="11250641"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0" name="Google Shape;70;p26"/>
          <p:cNvSpPr txBox="1"/>
          <p:nvPr/>
        </p:nvSpPr>
        <p:spPr>
          <a:xfrm>
            <a:off x="1507391" y="88853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71" name="Google Shape;71;p26"/>
          <p:cNvSpPr txBox="1">
            <a:spLocks noGrp="1"/>
          </p:cNvSpPr>
          <p:nvPr>
            <p:ph type="body" idx="8"/>
          </p:nvPr>
        </p:nvSpPr>
        <p:spPr>
          <a:xfrm>
            <a:off x="1371629" y="1350232"/>
            <a:ext cx="1698900" cy="6741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9385551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72"/>
        <p:cNvGrpSpPr/>
        <p:nvPr/>
      </p:nvGrpSpPr>
      <p:grpSpPr>
        <a:xfrm>
          <a:off x="0" y="0"/>
          <a:ext cx="0" cy="0"/>
          <a:chOff x="0" y="0"/>
          <a:chExt cx="0" cy="0"/>
        </a:xfrm>
      </p:grpSpPr>
      <p:pic>
        <p:nvPicPr>
          <p:cNvPr id="73" name="Google Shape;73;p27" descr="A picture containing applicatio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74" name="Google Shape;74;p27"/>
          <p:cNvSpPr txBox="1">
            <a:spLocks noGrp="1"/>
          </p:cNvSpPr>
          <p:nvPr>
            <p:ph type="body" idx="1"/>
          </p:nvPr>
        </p:nvSpPr>
        <p:spPr>
          <a:xfrm>
            <a:off x="670033" y="7503320"/>
            <a:ext cx="15194419" cy="9986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Font typeface="Arial"/>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5" name="Google Shape;75;p27"/>
          <p:cNvSpPr txBox="1"/>
          <p:nvPr/>
        </p:nvSpPr>
        <p:spPr>
          <a:xfrm>
            <a:off x="670034" y="6941703"/>
            <a:ext cx="321687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answers are</a:t>
            </a:r>
            <a:endParaRPr sz="1400" b="0" i="0" u="none" strike="noStrike" cap="none">
              <a:solidFill>
                <a:srgbClr val="000000"/>
              </a:solidFill>
              <a:latin typeface="Open Sans"/>
              <a:ea typeface="Open Sans"/>
              <a:cs typeface="Open Sans"/>
              <a:sym typeface="Open Sans"/>
            </a:endParaRPr>
          </a:p>
        </p:txBody>
      </p:sp>
      <p:sp>
        <p:nvSpPr>
          <p:cNvPr id="76" name="Google Shape;76;p27"/>
          <p:cNvSpPr txBox="1">
            <a:spLocks noGrp="1"/>
          </p:cNvSpPr>
          <p:nvPr>
            <p:ph type="body" idx="2"/>
          </p:nvPr>
        </p:nvSpPr>
        <p:spPr>
          <a:xfrm>
            <a:off x="3622675" y="6907354"/>
            <a:ext cx="9022188" cy="40011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SzPts val="2800"/>
              <a:buFont typeface="Arial"/>
              <a:buNone/>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7" name="Google Shape;77;p27"/>
          <p:cNvSpPr txBox="1">
            <a:spLocks noGrp="1"/>
          </p:cNvSpPr>
          <p:nvPr>
            <p:ph type="body" idx="3"/>
          </p:nvPr>
        </p:nvSpPr>
        <p:spPr>
          <a:xfrm>
            <a:off x="3377791" y="651947"/>
            <a:ext cx="1202984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8" name="Google Shape;78;p27"/>
          <p:cNvSpPr txBox="1"/>
          <p:nvPr/>
        </p:nvSpPr>
        <p:spPr>
          <a:xfrm>
            <a:off x="2082521" y="29165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79" name="Google Shape;79;p27"/>
          <p:cNvSpPr txBox="1"/>
          <p:nvPr/>
        </p:nvSpPr>
        <p:spPr>
          <a:xfrm>
            <a:off x="2082521" y="37371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80" name="Google Shape;80;p27"/>
          <p:cNvSpPr txBox="1"/>
          <p:nvPr/>
        </p:nvSpPr>
        <p:spPr>
          <a:xfrm>
            <a:off x="2082521" y="455776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81" name="Google Shape;81;p27"/>
          <p:cNvSpPr txBox="1"/>
          <p:nvPr/>
        </p:nvSpPr>
        <p:spPr>
          <a:xfrm>
            <a:off x="2082521" y="537836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82" name="Google Shape;82;p27"/>
          <p:cNvSpPr txBox="1">
            <a:spLocks noGrp="1"/>
          </p:cNvSpPr>
          <p:nvPr>
            <p:ph type="body" idx="4"/>
          </p:nvPr>
        </p:nvSpPr>
        <p:spPr>
          <a:xfrm>
            <a:off x="2695504" y="2868427"/>
            <a:ext cx="11250641"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3" name="Google Shape;83;p27"/>
          <p:cNvSpPr txBox="1">
            <a:spLocks noGrp="1"/>
          </p:cNvSpPr>
          <p:nvPr>
            <p:ph type="body" idx="5"/>
          </p:nvPr>
        </p:nvSpPr>
        <p:spPr>
          <a:xfrm>
            <a:off x="2695504" y="3689032"/>
            <a:ext cx="11250641"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4" name="Google Shape;84;p27"/>
          <p:cNvSpPr txBox="1">
            <a:spLocks noGrp="1"/>
          </p:cNvSpPr>
          <p:nvPr>
            <p:ph type="body" idx="6"/>
          </p:nvPr>
        </p:nvSpPr>
        <p:spPr>
          <a:xfrm>
            <a:off x="2695504" y="4509637"/>
            <a:ext cx="11250641"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5" name="Google Shape;85;p27"/>
          <p:cNvSpPr txBox="1">
            <a:spLocks noGrp="1"/>
          </p:cNvSpPr>
          <p:nvPr>
            <p:ph type="body" idx="7"/>
          </p:nvPr>
        </p:nvSpPr>
        <p:spPr>
          <a:xfrm>
            <a:off x="2695504" y="5330242"/>
            <a:ext cx="11250641"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6" name="Google Shape;86;p27"/>
          <p:cNvSpPr txBox="1"/>
          <p:nvPr/>
        </p:nvSpPr>
        <p:spPr>
          <a:xfrm>
            <a:off x="1507391" y="888535"/>
            <a:ext cx="16989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87" name="Google Shape;87;p27"/>
          <p:cNvSpPr txBox="1">
            <a:spLocks noGrp="1"/>
          </p:cNvSpPr>
          <p:nvPr>
            <p:ph type="body" idx="8"/>
          </p:nvPr>
        </p:nvSpPr>
        <p:spPr>
          <a:xfrm>
            <a:off x="1371629" y="1350232"/>
            <a:ext cx="1698900" cy="6741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5586043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88"/>
        <p:cNvGrpSpPr/>
        <p:nvPr/>
      </p:nvGrpSpPr>
      <p:grpSpPr>
        <a:xfrm>
          <a:off x="0" y="0"/>
          <a:ext cx="0" cy="0"/>
          <a:chOff x="0" y="0"/>
          <a:chExt cx="0" cy="0"/>
        </a:xfrm>
      </p:grpSpPr>
      <p:pic>
        <p:nvPicPr>
          <p:cNvPr id="89" name="Google Shape;89;p28"/>
          <p:cNvPicPr preferRelativeResize="0"/>
          <p:nvPr/>
        </p:nvPicPr>
        <p:blipFill rotWithShape="1">
          <a:blip r:embed="rId2">
            <a:alphaModFix/>
          </a:blip>
          <a:srcRect/>
          <a:stretch/>
        </p:blipFill>
        <p:spPr>
          <a:xfrm>
            <a:off x="2033" y="1143"/>
            <a:ext cx="16251935" cy="9141713"/>
          </a:xfrm>
          <a:prstGeom prst="rect">
            <a:avLst/>
          </a:prstGeom>
          <a:noFill/>
          <a:ln>
            <a:noFill/>
          </a:ln>
        </p:spPr>
      </p:pic>
      <p:sp>
        <p:nvSpPr>
          <p:cNvPr id="90" name="Google Shape;90;p28"/>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Open Sans"/>
              <a:ea typeface="Open Sans"/>
              <a:cs typeface="Open Sans"/>
              <a:sym typeface="Open Sans"/>
            </a:endParaRPr>
          </a:p>
        </p:txBody>
      </p:sp>
      <p:sp>
        <p:nvSpPr>
          <p:cNvPr id="91" name="Google Shape;91;p28"/>
          <p:cNvSpPr txBox="1">
            <a:spLocks noGrp="1"/>
          </p:cNvSpPr>
          <p:nvPr>
            <p:ph type="body" idx="1"/>
          </p:nvPr>
        </p:nvSpPr>
        <p:spPr>
          <a:xfrm>
            <a:off x="1306861" y="2180141"/>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2" name="Google Shape;92;p28"/>
          <p:cNvSpPr txBox="1">
            <a:spLocks noGrp="1"/>
          </p:cNvSpPr>
          <p:nvPr>
            <p:ph type="body" idx="2"/>
          </p:nvPr>
        </p:nvSpPr>
        <p:spPr>
          <a:xfrm>
            <a:off x="1306861" y="3372838"/>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3" name="Google Shape;93;p28"/>
          <p:cNvSpPr txBox="1">
            <a:spLocks noGrp="1"/>
          </p:cNvSpPr>
          <p:nvPr>
            <p:ph type="body" idx="3"/>
          </p:nvPr>
        </p:nvSpPr>
        <p:spPr>
          <a:xfrm>
            <a:off x="1306861" y="4565535"/>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4" name="Google Shape;94;p28"/>
          <p:cNvSpPr txBox="1">
            <a:spLocks noGrp="1"/>
          </p:cNvSpPr>
          <p:nvPr>
            <p:ph type="body" idx="4"/>
          </p:nvPr>
        </p:nvSpPr>
        <p:spPr>
          <a:xfrm>
            <a:off x="1306861" y="5758233"/>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95" name="Google Shape;95;p28"/>
          <p:cNvPicPr preferRelativeResize="0"/>
          <p:nvPr/>
        </p:nvPicPr>
        <p:blipFill rotWithShape="1">
          <a:blip r:embed="rId3">
            <a:alphaModFix/>
          </a:blip>
          <a:srcRect/>
          <a:stretch/>
        </p:blipFill>
        <p:spPr>
          <a:xfrm>
            <a:off x="3240858" y="1232902"/>
            <a:ext cx="4107511" cy="365750"/>
          </a:xfrm>
          <a:prstGeom prst="rect">
            <a:avLst/>
          </a:prstGeom>
          <a:noFill/>
          <a:ln>
            <a:noFill/>
          </a:ln>
        </p:spPr>
      </p:pic>
    </p:spTree>
    <p:extLst>
      <p:ext uri="{BB962C8B-B14F-4D97-AF65-F5344CB8AC3E}">
        <p14:creationId xmlns:p14="http://schemas.microsoft.com/office/powerpoint/2010/main" val="37350580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96"/>
        <p:cNvGrpSpPr/>
        <p:nvPr/>
      </p:nvGrpSpPr>
      <p:grpSpPr>
        <a:xfrm>
          <a:off x="0" y="0"/>
          <a:ext cx="0" cy="0"/>
          <a:chOff x="0" y="0"/>
          <a:chExt cx="0" cy="0"/>
        </a:xfrm>
      </p:grpSpPr>
      <p:pic>
        <p:nvPicPr>
          <p:cNvPr id="97" name="Google Shape;97;p29" descr="A screenshot of a video game&#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98" name="Google Shape;98;p29"/>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Arial"/>
              <a:buNone/>
              <a:defRPr sz="2800" b="1" i="0" u="none" strike="noStrike" cap="none">
                <a:solidFill>
                  <a:srgbClr val="262626"/>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9" name="Google Shape;99;p29"/>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228600" algn="l">
              <a:lnSpc>
                <a:spcPct val="115000"/>
              </a:lnSpc>
              <a:spcBef>
                <a:spcPts val="1000"/>
              </a:spcBef>
              <a:spcAft>
                <a:spcPts val="0"/>
              </a:spcAft>
              <a:buSzPts val="2800"/>
              <a:buFont typeface="Arial"/>
              <a:buNone/>
              <a:defRPr sz="2200">
                <a:solidFill>
                  <a:srgbClr val="262626"/>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38980439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sk'">
    <p:spTree>
      <p:nvGrpSpPr>
        <p:cNvPr id="1" name=""/>
        <p:cNvGrpSpPr/>
        <p:nvPr/>
      </p:nvGrpSpPr>
      <p:grpSpPr>
        <a:xfrm>
          <a:off x="0" y="0"/>
          <a:ext cx="0" cy="0"/>
          <a:chOff x="0" y="0"/>
          <a:chExt cx="0" cy="0"/>
        </a:xfrm>
      </p:grpSpPr>
      <p:pic>
        <p:nvPicPr>
          <p:cNvPr id="6" name="Picture 5" descr="A map of a city&#10;&#10;Description automatically generated with medium confidence">
            <a:extLst>
              <a:ext uri="{FF2B5EF4-FFF2-40B4-BE49-F238E27FC236}">
                <a16:creationId xmlns:a16="http://schemas.microsoft.com/office/drawing/2014/main" id="{B26EC017-59EF-4AA4-BB7F-34C1B66943AA}"/>
              </a:ext>
            </a:extLst>
          </p:cNvPr>
          <p:cNvPicPr>
            <a:picLocks noChangeAspect="1"/>
          </p:cNvPicPr>
          <p:nvPr userDrawn="1"/>
        </p:nvPicPr>
        <p:blipFill>
          <a:blip r:embed="rId2"/>
          <a:stretch>
            <a:fillRect/>
          </a:stretch>
        </p:blipFill>
        <p:spPr>
          <a:xfrm>
            <a:off x="0" y="0"/>
            <a:ext cx="16255999" cy="9144000"/>
          </a:xfrm>
          <a:prstGeom prst="rect">
            <a:avLst/>
          </a:prstGeom>
        </p:spPr>
      </p:pic>
      <p:sp>
        <p:nvSpPr>
          <p:cNvPr id="7" name="Google Shape;98;p29">
            <a:extLst>
              <a:ext uri="{FF2B5EF4-FFF2-40B4-BE49-F238E27FC236}">
                <a16:creationId xmlns:a16="http://schemas.microsoft.com/office/drawing/2014/main" id="{BB6D8381-2386-420C-8E5E-2234AB739356}"/>
              </a:ext>
            </a:extLst>
          </p:cNvPr>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Arial"/>
              <a:buNone/>
              <a:defRPr sz="2800" b="1" i="0" u="none" strike="noStrike" cap="none">
                <a:solidFill>
                  <a:srgbClr val="262626"/>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99;p29">
            <a:extLst>
              <a:ext uri="{FF2B5EF4-FFF2-40B4-BE49-F238E27FC236}">
                <a16:creationId xmlns:a16="http://schemas.microsoft.com/office/drawing/2014/main" id="{CD8F1EF4-6734-4129-9E4F-11CE1A3C65DA}"/>
              </a:ext>
            </a:extLst>
          </p:cNvPr>
          <p:cNvSpPr txBox="1">
            <a:spLocks noGrp="1"/>
          </p:cNvSpPr>
          <p:nvPr>
            <p:ph type="body" idx="1"/>
          </p:nvPr>
        </p:nvSpPr>
        <p:spPr>
          <a:xfrm>
            <a:off x="5429249" y="1770191"/>
            <a:ext cx="9226551" cy="5527418"/>
          </a:xfrm>
          <a:prstGeom prst="rect">
            <a:avLst/>
          </a:prstGeom>
          <a:noFill/>
          <a:ln>
            <a:noFill/>
          </a:ln>
        </p:spPr>
        <p:txBody>
          <a:bodyPr spcFirstLastPara="1" wrap="square" lIns="91425" tIns="0" rIns="91425" bIns="0" anchor="t" anchorCtr="0">
            <a:normAutofit/>
          </a:bodyPr>
          <a:lstStyle>
            <a:lvl1pPr marL="457200" lvl="0" indent="-228600" algn="l">
              <a:lnSpc>
                <a:spcPct val="115000"/>
              </a:lnSpc>
              <a:spcBef>
                <a:spcPts val="1000"/>
              </a:spcBef>
              <a:spcAft>
                <a:spcPts val="0"/>
              </a:spcAft>
              <a:buSzPts val="2800"/>
              <a:buFont typeface="Arial"/>
              <a:buNone/>
              <a:defRPr sz="2200">
                <a:solidFill>
                  <a:srgbClr val="262626"/>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dirty="0"/>
          </a:p>
        </p:txBody>
      </p:sp>
      <p:pic>
        <p:nvPicPr>
          <p:cNvPr id="9" name="Picture 8">
            <a:extLst>
              <a:ext uri="{FF2B5EF4-FFF2-40B4-BE49-F238E27FC236}">
                <a16:creationId xmlns:a16="http://schemas.microsoft.com/office/drawing/2014/main" id="{CE06CCB0-054A-43A8-AC08-95126B5E1BDB}"/>
              </a:ext>
            </a:extLst>
          </p:cNvPr>
          <p:cNvPicPr>
            <a:picLocks noChangeAspect="1"/>
          </p:cNvPicPr>
          <p:nvPr userDrawn="1"/>
        </p:nvPicPr>
        <p:blipFill>
          <a:blip r:embed="rId3"/>
          <a:stretch>
            <a:fillRect/>
          </a:stretch>
        </p:blipFill>
        <p:spPr>
          <a:xfrm>
            <a:off x="916164" y="2632369"/>
            <a:ext cx="4135896" cy="3501458"/>
          </a:xfrm>
          <a:prstGeom prst="rect">
            <a:avLst/>
          </a:prstGeom>
        </p:spPr>
      </p:pic>
    </p:spTree>
    <p:extLst>
      <p:ext uri="{BB962C8B-B14F-4D97-AF65-F5344CB8AC3E}">
        <p14:creationId xmlns:p14="http://schemas.microsoft.com/office/powerpoint/2010/main" val="14567996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scription">
    <p:spTree>
      <p:nvGrpSpPr>
        <p:cNvPr id="1" name=""/>
        <p:cNvGrpSpPr/>
        <p:nvPr/>
      </p:nvGrpSpPr>
      <p:grpSpPr>
        <a:xfrm>
          <a:off x="0" y="0"/>
          <a:ext cx="0" cy="0"/>
          <a:chOff x="0" y="0"/>
          <a:chExt cx="0" cy="0"/>
        </a:xfrm>
      </p:grpSpPr>
      <p:pic>
        <p:nvPicPr>
          <p:cNvPr id="6" name="Picture 5" descr="A map of a city&#10;&#10;Description automatically generated with medium confidence">
            <a:extLst>
              <a:ext uri="{FF2B5EF4-FFF2-40B4-BE49-F238E27FC236}">
                <a16:creationId xmlns:a16="http://schemas.microsoft.com/office/drawing/2014/main" id="{E47A01BB-79E3-4D27-A370-2866A0F3C276}"/>
              </a:ext>
            </a:extLst>
          </p:cNvPr>
          <p:cNvPicPr>
            <a:picLocks noChangeAspect="1"/>
          </p:cNvPicPr>
          <p:nvPr userDrawn="1"/>
        </p:nvPicPr>
        <p:blipFill>
          <a:blip r:embed="rId2"/>
          <a:stretch>
            <a:fillRect/>
          </a:stretch>
        </p:blipFill>
        <p:spPr>
          <a:xfrm>
            <a:off x="0" y="0"/>
            <a:ext cx="16255999" cy="9144000"/>
          </a:xfrm>
          <a:prstGeom prst="rect">
            <a:avLst/>
          </a:prstGeom>
        </p:spPr>
      </p:pic>
      <p:sp>
        <p:nvSpPr>
          <p:cNvPr id="7" name="Google Shape;98;p29">
            <a:extLst>
              <a:ext uri="{FF2B5EF4-FFF2-40B4-BE49-F238E27FC236}">
                <a16:creationId xmlns:a16="http://schemas.microsoft.com/office/drawing/2014/main" id="{46A63194-FCAB-4323-BD1E-D44B86EA00D9}"/>
              </a:ext>
            </a:extLst>
          </p:cNvPr>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Arial"/>
              <a:buNone/>
              <a:defRPr sz="2800" b="1" i="0" u="none" strike="noStrike" cap="none">
                <a:solidFill>
                  <a:srgbClr val="262626"/>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99;p29">
            <a:extLst>
              <a:ext uri="{FF2B5EF4-FFF2-40B4-BE49-F238E27FC236}">
                <a16:creationId xmlns:a16="http://schemas.microsoft.com/office/drawing/2014/main" id="{2E859DF6-8FAE-444A-877B-0BB3A1F2749B}"/>
              </a:ext>
            </a:extLst>
          </p:cNvPr>
          <p:cNvSpPr txBox="1">
            <a:spLocks noGrp="1"/>
          </p:cNvSpPr>
          <p:nvPr>
            <p:ph type="body" idx="1"/>
          </p:nvPr>
        </p:nvSpPr>
        <p:spPr>
          <a:xfrm>
            <a:off x="5429249" y="1770191"/>
            <a:ext cx="9226551" cy="5527418"/>
          </a:xfrm>
          <a:prstGeom prst="rect">
            <a:avLst/>
          </a:prstGeom>
          <a:noFill/>
          <a:ln>
            <a:noFill/>
          </a:ln>
        </p:spPr>
        <p:txBody>
          <a:bodyPr spcFirstLastPara="1" wrap="square" lIns="91425" tIns="0" rIns="91425" bIns="0" anchor="t" anchorCtr="0">
            <a:normAutofit/>
          </a:bodyPr>
          <a:lstStyle>
            <a:lvl1pPr marL="457200" lvl="0" indent="-228600" algn="l">
              <a:lnSpc>
                <a:spcPct val="115000"/>
              </a:lnSpc>
              <a:spcBef>
                <a:spcPts val="1000"/>
              </a:spcBef>
              <a:spcAft>
                <a:spcPts val="0"/>
              </a:spcAft>
              <a:buSzPts val="2800"/>
              <a:buFont typeface="Arial"/>
              <a:buNone/>
              <a:defRPr sz="2200">
                <a:solidFill>
                  <a:srgbClr val="262626"/>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dirty="0"/>
          </a:p>
        </p:txBody>
      </p:sp>
      <p:pic>
        <p:nvPicPr>
          <p:cNvPr id="9" name="Picture 8">
            <a:extLst>
              <a:ext uri="{FF2B5EF4-FFF2-40B4-BE49-F238E27FC236}">
                <a16:creationId xmlns:a16="http://schemas.microsoft.com/office/drawing/2014/main" id="{EF1C1312-03A8-43EF-98AA-F7C5012FA553}"/>
              </a:ext>
            </a:extLst>
          </p:cNvPr>
          <p:cNvPicPr>
            <a:picLocks noChangeAspect="1"/>
          </p:cNvPicPr>
          <p:nvPr userDrawn="1"/>
        </p:nvPicPr>
        <p:blipFill>
          <a:blip r:embed="rId3"/>
          <a:stretch>
            <a:fillRect/>
          </a:stretch>
        </p:blipFill>
        <p:spPr>
          <a:xfrm>
            <a:off x="1395878" y="2282435"/>
            <a:ext cx="3210412" cy="4161345"/>
          </a:xfrm>
          <a:prstGeom prst="rect">
            <a:avLst/>
          </a:prstGeom>
        </p:spPr>
      </p:pic>
    </p:spTree>
    <p:extLst>
      <p:ext uri="{BB962C8B-B14F-4D97-AF65-F5344CB8AC3E}">
        <p14:creationId xmlns:p14="http://schemas.microsoft.com/office/powerpoint/2010/main" val="10691955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roblem Statement">
    <p:spTree>
      <p:nvGrpSpPr>
        <p:cNvPr id="1" name=""/>
        <p:cNvGrpSpPr/>
        <p:nvPr/>
      </p:nvGrpSpPr>
      <p:grpSpPr>
        <a:xfrm>
          <a:off x="0" y="0"/>
          <a:ext cx="0" cy="0"/>
          <a:chOff x="0" y="0"/>
          <a:chExt cx="0" cy="0"/>
        </a:xfrm>
      </p:grpSpPr>
      <p:pic>
        <p:nvPicPr>
          <p:cNvPr id="6" name="Picture 5" descr="A map of a city&#10;&#10;Description automatically generated with medium confidence">
            <a:extLst>
              <a:ext uri="{FF2B5EF4-FFF2-40B4-BE49-F238E27FC236}">
                <a16:creationId xmlns:a16="http://schemas.microsoft.com/office/drawing/2014/main" id="{99B61DD5-14C7-4EFC-9C4B-447176CF9A8C}"/>
              </a:ext>
            </a:extLst>
          </p:cNvPr>
          <p:cNvPicPr>
            <a:picLocks noChangeAspect="1"/>
          </p:cNvPicPr>
          <p:nvPr userDrawn="1"/>
        </p:nvPicPr>
        <p:blipFill>
          <a:blip r:embed="rId2"/>
          <a:stretch>
            <a:fillRect/>
          </a:stretch>
        </p:blipFill>
        <p:spPr>
          <a:xfrm>
            <a:off x="0" y="0"/>
            <a:ext cx="16255999" cy="9144000"/>
          </a:xfrm>
          <a:prstGeom prst="rect">
            <a:avLst/>
          </a:prstGeom>
        </p:spPr>
      </p:pic>
      <p:sp>
        <p:nvSpPr>
          <p:cNvPr id="7" name="Google Shape;98;p29">
            <a:extLst>
              <a:ext uri="{FF2B5EF4-FFF2-40B4-BE49-F238E27FC236}">
                <a16:creationId xmlns:a16="http://schemas.microsoft.com/office/drawing/2014/main" id="{2546662E-D6FA-4AA5-8086-3781FD7E8EE9}"/>
              </a:ext>
            </a:extLst>
          </p:cNvPr>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Arial"/>
              <a:buNone/>
              <a:defRPr sz="2800" b="1" i="0" u="none" strike="noStrike" cap="none">
                <a:solidFill>
                  <a:srgbClr val="262626"/>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99;p29">
            <a:extLst>
              <a:ext uri="{FF2B5EF4-FFF2-40B4-BE49-F238E27FC236}">
                <a16:creationId xmlns:a16="http://schemas.microsoft.com/office/drawing/2014/main" id="{DD74A51C-CFAB-4EEA-AC19-ECAC451FC03F}"/>
              </a:ext>
            </a:extLst>
          </p:cNvPr>
          <p:cNvSpPr txBox="1">
            <a:spLocks noGrp="1"/>
          </p:cNvSpPr>
          <p:nvPr>
            <p:ph type="body" idx="1"/>
          </p:nvPr>
        </p:nvSpPr>
        <p:spPr>
          <a:xfrm>
            <a:off x="1783081" y="1770191"/>
            <a:ext cx="12872720" cy="5527418"/>
          </a:xfrm>
          <a:prstGeom prst="rect">
            <a:avLst/>
          </a:prstGeom>
          <a:noFill/>
          <a:ln>
            <a:noFill/>
          </a:ln>
        </p:spPr>
        <p:txBody>
          <a:bodyPr spcFirstLastPara="1" wrap="square" lIns="91425" tIns="0" rIns="91425" bIns="0" anchor="t" anchorCtr="0">
            <a:normAutofit/>
          </a:bodyPr>
          <a:lstStyle>
            <a:lvl1pPr marL="457200" lvl="0" indent="-228600" algn="l">
              <a:lnSpc>
                <a:spcPct val="115000"/>
              </a:lnSpc>
              <a:spcBef>
                <a:spcPts val="1000"/>
              </a:spcBef>
              <a:spcAft>
                <a:spcPts val="0"/>
              </a:spcAft>
              <a:buSzPts val="2800"/>
              <a:buFont typeface="Arial"/>
              <a:buNone/>
              <a:defRPr sz="2200">
                <a:solidFill>
                  <a:srgbClr val="262626"/>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dirty="0"/>
          </a:p>
        </p:txBody>
      </p:sp>
    </p:spTree>
    <p:extLst>
      <p:ext uri="{BB962C8B-B14F-4D97-AF65-F5344CB8AC3E}">
        <p14:creationId xmlns:p14="http://schemas.microsoft.com/office/powerpoint/2010/main" val="20343341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100"/>
        <p:cNvGrpSpPr/>
        <p:nvPr/>
      </p:nvGrpSpPr>
      <p:grpSpPr>
        <a:xfrm>
          <a:off x="0" y="0"/>
          <a:ext cx="0" cy="0"/>
          <a:chOff x="0" y="0"/>
          <a:chExt cx="0" cy="0"/>
        </a:xfrm>
      </p:grpSpPr>
      <p:pic>
        <p:nvPicPr>
          <p:cNvPr id="101" name="Google Shape;101;p30" descr="A screenshot of a video game&#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102" name="Google Shape;102;p30"/>
          <p:cNvSpPr txBox="1">
            <a:spLocks noGrp="1"/>
          </p:cNvSpPr>
          <p:nvPr>
            <p:ph type="title"/>
          </p:nvPr>
        </p:nvSpPr>
        <p:spPr>
          <a:xfrm>
            <a:off x="0" y="539514"/>
            <a:ext cx="16256101" cy="665100"/>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Arial"/>
              <a:buNone/>
              <a:defRPr sz="2800" b="1" i="0" u="none" strike="noStrike" cap="none">
                <a:solidFill>
                  <a:srgbClr val="262626"/>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3" name="Google Shape;103;p30"/>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228600" algn="l">
              <a:lnSpc>
                <a:spcPct val="115000"/>
              </a:lnSpc>
              <a:spcBef>
                <a:spcPts val="1000"/>
              </a:spcBef>
              <a:spcAft>
                <a:spcPts val="0"/>
              </a:spcAft>
              <a:buSzPts val="2800"/>
              <a:buFont typeface="Arial"/>
              <a:buNone/>
              <a:defRPr sz="2200">
                <a:solidFill>
                  <a:srgbClr val="262626"/>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8677328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efore the Next Class">
  <p:cSld name="Before the Next Class">
    <p:spTree>
      <p:nvGrpSpPr>
        <p:cNvPr id="1" name="Shape 104"/>
        <p:cNvGrpSpPr/>
        <p:nvPr/>
      </p:nvGrpSpPr>
      <p:grpSpPr>
        <a:xfrm>
          <a:off x="0" y="0"/>
          <a:ext cx="0" cy="0"/>
          <a:chOff x="0" y="0"/>
          <a:chExt cx="0" cy="0"/>
        </a:xfrm>
      </p:grpSpPr>
      <p:pic>
        <p:nvPicPr>
          <p:cNvPr id="105" name="Google Shape;105;p31" descr="Logo&#10;&#10;Description automatically generated with low confidence"/>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106" name="Google Shape;106;p31"/>
          <p:cNvSpPr txBox="1">
            <a:spLocks noGrp="1"/>
          </p:cNvSpPr>
          <p:nvPr>
            <p:ph type="body" idx="1"/>
          </p:nvPr>
        </p:nvSpPr>
        <p:spPr>
          <a:xfrm>
            <a:off x="5512740" y="1941294"/>
            <a:ext cx="7640381" cy="5527500"/>
          </a:xfrm>
          <a:prstGeom prst="rect">
            <a:avLst/>
          </a:prstGeom>
          <a:noFill/>
          <a:ln>
            <a:noFill/>
          </a:ln>
        </p:spPr>
        <p:txBody>
          <a:bodyPr spcFirstLastPara="1" wrap="square" lIns="91425" tIns="0" rIns="91425" bIns="0" anchor="t" anchorCtr="0">
            <a:normAutofit/>
          </a:bodyPr>
          <a:lstStyle>
            <a:lvl1pPr marL="457200" lvl="0" indent="-228600" algn="l">
              <a:lnSpc>
                <a:spcPct val="115000"/>
              </a:lnSpc>
              <a:spcBef>
                <a:spcPts val="1000"/>
              </a:spcBef>
              <a:spcAft>
                <a:spcPts val="0"/>
              </a:spcAft>
              <a:buClr>
                <a:srgbClr val="000000"/>
              </a:buClr>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rgbClr val="000000"/>
              </a:buClr>
              <a:buSzPts val="2400"/>
              <a:buChar char="•"/>
              <a:defRPr>
                <a:solidFill>
                  <a:srgbClr val="000000"/>
                </a:solidFill>
              </a:defRPr>
            </a:lvl2pPr>
            <a:lvl3pPr marL="1371600" lvl="2" indent="-355600" algn="l">
              <a:lnSpc>
                <a:spcPct val="90000"/>
              </a:lnSpc>
              <a:spcBef>
                <a:spcPts val="500"/>
              </a:spcBef>
              <a:spcAft>
                <a:spcPts val="0"/>
              </a:spcAft>
              <a:buClr>
                <a:srgbClr val="000000"/>
              </a:buClr>
              <a:buSzPts val="2000"/>
              <a:buChar char="•"/>
              <a:defRPr>
                <a:solidFill>
                  <a:srgbClr val="000000"/>
                </a:solidFill>
              </a:defRPr>
            </a:lvl3pPr>
            <a:lvl4pPr marL="1828800" lvl="3" indent="-342900" algn="l">
              <a:lnSpc>
                <a:spcPct val="90000"/>
              </a:lnSpc>
              <a:spcBef>
                <a:spcPts val="500"/>
              </a:spcBef>
              <a:spcAft>
                <a:spcPts val="0"/>
              </a:spcAft>
              <a:buClr>
                <a:srgbClr val="000000"/>
              </a:buClr>
              <a:buSzPts val="1800"/>
              <a:buChar char="•"/>
              <a:defRPr>
                <a:solidFill>
                  <a:srgbClr val="000000"/>
                </a:solidFill>
              </a:defRPr>
            </a:lvl4pPr>
            <a:lvl5pPr marL="2286000" lvl="4" indent="-342900" algn="l">
              <a:lnSpc>
                <a:spcPct val="90000"/>
              </a:lnSpc>
              <a:spcBef>
                <a:spcPts val="500"/>
              </a:spcBef>
              <a:spcAft>
                <a:spcPts val="0"/>
              </a:spcAft>
              <a:buClr>
                <a:srgbClr val="000000"/>
              </a:buClr>
              <a:buSzPts val="1800"/>
              <a:buChar char="•"/>
              <a:defRPr>
                <a:solidFill>
                  <a:srgbClr val="000000"/>
                </a:solidFill>
              </a:defRPr>
            </a:lvl5pPr>
            <a:lvl6pPr marL="2743200" lvl="5" indent="-342900" algn="l">
              <a:lnSpc>
                <a:spcPct val="90000"/>
              </a:lnSpc>
              <a:spcBef>
                <a:spcPts val="500"/>
              </a:spcBef>
              <a:spcAft>
                <a:spcPts val="0"/>
              </a:spcAft>
              <a:buClr>
                <a:srgbClr val="000000"/>
              </a:buClr>
              <a:buSzPts val="1800"/>
              <a:buChar char="•"/>
              <a:defRPr>
                <a:solidFill>
                  <a:srgbClr val="000000"/>
                </a:solidFill>
              </a:defRPr>
            </a:lvl6pPr>
            <a:lvl7pPr marL="3200400" lvl="6" indent="-342900" algn="l">
              <a:lnSpc>
                <a:spcPct val="90000"/>
              </a:lnSpc>
              <a:spcBef>
                <a:spcPts val="500"/>
              </a:spcBef>
              <a:spcAft>
                <a:spcPts val="0"/>
              </a:spcAft>
              <a:buClr>
                <a:srgbClr val="000000"/>
              </a:buClr>
              <a:buSzPts val="1800"/>
              <a:buChar char="•"/>
              <a:defRPr>
                <a:solidFill>
                  <a:srgbClr val="000000"/>
                </a:solidFill>
              </a:defRPr>
            </a:lvl7pPr>
            <a:lvl8pPr marL="3657600" lvl="7" indent="-342900" algn="l">
              <a:lnSpc>
                <a:spcPct val="90000"/>
              </a:lnSpc>
              <a:spcBef>
                <a:spcPts val="500"/>
              </a:spcBef>
              <a:spcAft>
                <a:spcPts val="0"/>
              </a:spcAft>
              <a:buClr>
                <a:srgbClr val="000000"/>
              </a:buClr>
              <a:buSzPts val="1800"/>
              <a:buChar char="•"/>
              <a:defRPr>
                <a:solidFill>
                  <a:srgbClr val="000000"/>
                </a:solidFill>
              </a:defRPr>
            </a:lvl8pPr>
            <a:lvl9pPr marL="4114800" lvl="8" indent="-342900" algn="l">
              <a:lnSpc>
                <a:spcPct val="90000"/>
              </a:lnSpc>
              <a:spcBef>
                <a:spcPts val="500"/>
              </a:spcBef>
              <a:spcAft>
                <a:spcPts val="0"/>
              </a:spcAft>
              <a:buClr>
                <a:srgbClr val="000000"/>
              </a:buClr>
              <a:buSzPts val="1800"/>
              <a:buChar char="•"/>
              <a:defRPr>
                <a:solidFill>
                  <a:srgbClr val="000000"/>
                </a:solidFill>
              </a:defRPr>
            </a:lvl9pPr>
          </a:lstStyle>
          <a:p>
            <a:endParaRPr/>
          </a:p>
        </p:txBody>
      </p:sp>
    </p:spTree>
    <p:extLst>
      <p:ext uri="{BB962C8B-B14F-4D97-AF65-F5344CB8AC3E}">
        <p14:creationId xmlns:p14="http://schemas.microsoft.com/office/powerpoint/2010/main" val="1466379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esson Name 1">
  <p:cSld name="Lesson Name 1">
    <p:spTree>
      <p:nvGrpSpPr>
        <p:cNvPr id="1" name="Shape 122"/>
        <p:cNvGrpSpPr/>
        <p:nvPr/>
      </p:nvGrpSpPr>
      <p:grpSpPr>
        <a:xfrm>
          <a:off x="0" y="0"/>
          <a:ext cx="0" cy="0"/>
          <a:chOff x="0" y="0"/>
          <a:chExt cx="0" cy="0"/>
        </a:xfrm>
      </p:grpSpPr>
      <p:pic>
        <p:nvPicPr>
          <p:cNvPr id="123" name="Google Shape;123;p105"/>
          <p:cNvPicPr preferRelativeResize="0"/>
          <p:nvPr/>
        </p:nvPicPr>
        <p:blipFill rotWithShape="1">
          <a:blip r:embed="rId2">
            <a:alphaModFix/>
          </a:blip>
          <a:srcRect/>
          <a:stretch/>
        </p:blipFill>
        <p:spPr>
          <a:xfrm>
            <a:off x="0" y="-10"/>
            <a:ext cx="16256000" cy="9144009"/>
          </a:xfrm>
          <a:prstGeom prst="rect">
            <a:avLst/>
          </a:prstGeom>
          <a:noFill/>
          <a:ln>
            <a:noFill/>
          </a:ln>
        </p:spPr>
      </p:pic>
      <p:sp>
        <p:nvSpPr>
          <p:cNvPr id="124" name="Google Shape;124;p105"/>
          <p:cNvSpPr txBox="1">
            <a:spLocks noGrp="1"/>
          </p:cNvSpPr>
          <p:nvPr>
            <p:ph type="body" idx="1"/>
          </p:nvPr>
        </p:nvSpPr>
        <p:spPr>
          <a:xfrm>
            <a:off x="9410098" y="3004850"/>
            <a:ext cx="6960000" cy="914400"/>
          </a:xfrm>
          <a:prstGeom prst="rect">
            <a:avLst/>
          </a:prstGeom>
          <a:noFill/>
          <a:ln>
            <a:noFill/>
          </a:ln>
        </p:spPr>
        <p:txBody>
          <a:bodyPr spcFirstLastPara="1" wrap="square" lIns="91425" tIns="91425" rIns="91425" bIns="91425" anchor="t" anchorCtr="0">
            <a:noAutofit/>
          </a:bodyPr>
          <a:lstStyle>
            <a:lvl1pPr marL="457200" lvl="0" indent="-406400" algn="ctr">
              <a:lnSpc>
                <a:spcPct val="90000"/>
              </a:lnSpc>
              <a:spcBef>
                <a:spcPts val="1000"/>
              </a:spcBef>
              <a:spcAft>
                <a:spcPts val="0"/>
              </a:spcAft>
              <a:buSzPts val="2800"/>
              <a:buChar char="•"/>
              <a:defRPr b="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5" name="Google Shape;125;p105"/>
          <p:cNvSpPr txBox="1"/>
          <p:nvPr/>
        </p:nvSpPr>
        <p:spPr>
          <a:xfrm>
            <a:off x="304300" y="182550"/>
            <a:ext cx="1561500" cy="769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800"/>
              <a:buFont typeface="Arial"/>
              <a:buNone/>
            </a:pPr>
            <a:r>
              <a:rPr lang="en-US" sz="3800" b="0" i="0" u="none" strike="noStrike" cap="none">
                <a:solidFill>
                  <a:srgbClr val="EFEFEF"/>
                </a:solidFill>
                <a:latin typeface="Impact"/>
                <a:ea typeface="Impact"/>
                <a:cs typeface="Impact"/>
                <a:sym typeface="Impact"/>
              </a:rPr>
              <a:t>Cloud</a:t>
            </a:r>
            <a:endParaRPr sz="3800" b="0" i="0" u="none" strike="noStrike" cap="none">
              <a:solidFill>
                <a:srgbClr val="EFEFEF"/>
              </a:solidFill>
              <a:latin typeface="Impact"/>
              <a:ea typeface="Impact"/>
              <a:cs typeface="Impact"/>
              <a:sym typeface="Impact"/>
            </a:endParaRPr>
          </a:p>
        </p:txBody>
      </p:sp>
    </p:spTree>
    <p:extLst>
      <p:ext uri="{BB962C8B-B14F-4D97-AF65-F5344CB8AC3E}">
        <p14:creationId xmlns:p14="http://schemas.microsoft.com/office/powerpoint/2010/main" val="27824107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121"/>
        <p:cNvGrpSpPr/>
        <p:nvPr/>
      </p:nvGrpSpPr>
      <p:grpSpPr>
        <a:xfrm>
          <a:off x="0" y="0"/>
          <a:ext cx="0" cy="0"/>
          <a:chOff x="0" y="0"/>
          <a:chExt cx="0" cy="0"/>
        </a:xfrm>
      </p:grpSpPr>
      <p:pic>
        <p:nvPicPr>
          <p:cNvPr id="122" name="Google Shape;122;p36" descr="A picture containing text, electronics, display, dark&#10;&#10;Description automatically generated"/>
          <p:cNvPicPr preferRelativeResize="0"/>
          <p:nvPr/>
        </p:nvPicPr>
        <p:blipFill rotWithShape="1">
          <a:blip r:embed="rId2">
            <a:alphaModFix/>
          </a:blip>
          <a:srcRect/>
          <a:stretch/>
        </p:blipFill>
        <p:spPr>
          <a:xfrm>
            <a:off x="0" y="0"/>
            <a:ext cx="16255999" cy="9144000"/>
          </a:xfrm>
          <a:prstGeom prst="rect">
            <a:avLst/>
          </a:prstGeom>
          <a:noFill/>
          <a:ln>
            <a:noFill/>
          </a:ln>
        </p:spPr>
      </p:pic>
      <p:sp>
        <p:nvSpPr>
          <p:cNvPr id="123" name="Google Shape;123;p36"/>
          <p:cNvSpPr txBox="1">
            <a:spLocks noGrp="1"/>
          </p:cNvSpPr>
          <p:nvPr>
            <p:ph type="title"/>
          </p:nvPr>
        </p:nvSpPr>
        <p:spPr>
          <a:xfrm>
            <a:off x="812800" y="626895"/>
            <a:ext cx="10666200" cy="6651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Font typeface="Arial"/>
              <a:buNone/>
              <a:defRPr sz="2800" b="1">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36"/>
          <p:cNvSpPr txBox="1">
            <a:spLocks noGrp="1"/>
          </p:cNvSpPr>
          <p:nvPr>
            <p:ph type="body" idx="1"/>
          </p:nvPr>
        </p:nvSpPr>
        <p:spPr>
          <a:xfrm>
            <a:off x="1902091" y="2549511"/>
            <a:ext cx="12451800" cy="5532000"/>
          </a:xfrm>
          <a:prstGeom prst="rect">
            <a:avLst/>
          </a:prstGeom>
          <a:noFill/>
          <a:ln>
            <a:noFill/>
          </a:ln>
        </p:spPr>
        <p:txBody>
          <a:bodyPr spcFirstLastPara="1" wrap="square" lIns="91425" tIns="0" rIns="91425" bIns="0" anchor="t" anchorCtr="0">
            <a:noAutofit/>
          </a:bodyPr>
          <a:lstStyle>
            <a:lvl1pPr marL="457200" lvl="0" indent="-228600" algn="l">
              <a:lnSpc>
                <a:spcPct val="115000"/>
              </a:lnSpc>
              <a:spcBef>
                <a:spcPts val="1000"/>
              </a:spcBef>
              <a:spcAft>
                <a:spcPts val="0"/>
              </a:spcAft>
              <a:buSzPts val="2800"/>
              <a:buFont typeface="Arial"/>
              <a:buNone/>
              <a:defRPr sz="2200">
                <a:solidFill>
                  <a:srgbClr val="3F3F3F"/>
                </a:solidFill>
                <a:latin typeface="Arial"/>
                <a:ea typeface="Arial"/>
                <a:cs typeface="Arial"/>
                <a:sym typeface="Arial"/>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1158843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126"/>
        <p:cNvGrpSpPr/>
        <p:nvPr/>
      </p:nvGrpSpPr>
      <p:grpSpPr>
        <a:xfrm>
          <a:off x="0" y="0"/>
          <a:ext cx="0" cy="0"/>
          <a:chOff x="0" y="0"/>
          <a:chExt cx="0" cy="0"/>
        </a:xfrm>
      </p:grpSpPr>
      <p:pic>
        <p:nvPicPr>
          <p:cNvPr id="127" name="Google Shape;127;p106"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28" name="Google Shape;128;p106"/>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29" name="Google Shape;129;p106"/>
          <p:cNvSpPr/>
          <p:nvPr/>
        </p:nvSpPr>
        <p:spPr>
          <a:xfrm>
            <a:off x="2747395" y="769174"/>
            <a:ext cx="4819800" cy="5232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sp>
        <p:nvSpPr>
          <p:cNvPr id="130" name="Google Shape;130;p106"/>
          <p:cNvSpPr txBox="1">
            <a:spLocks noGrp="1"/>
          </p:cNvSpPr>
          <p:nvPr>
            <p:ph type="body" idx="1"/>
          </p:nvPr>
        </p:nvSpPr>
        <p:spPr>
          <a:xfrm>
            <a:off x="1470660" y="2514932"/>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1" name="Google Shape;131;p106"/>
          <p:cNvSpPr txBox="1">
            <a:spLocks noGrp="1"/>
          </p:cNvSpPr>
          <p:nvPr>
            <p:ph type="body" idx="2"/>
          </p:nvPr>
        </p:nvSpPr>
        <p:spPr>
          <a:xfrm>
            <a:off x="1470660" y="3688275"/>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2" name="Google Shape;132;p106"/>
          <p:cNvSpPr txBox="1">
            <a:spLocks noGrp="1"/>
          </p:cNvSpPr>
          <p:nvPr>
            <p:ph type="body" idx="3"/>
          </p:nvPr>
        </p:nvSpPr>
        <p:spPr>
          <a:xfrm>
            <a:off x="1470660" y="4861618"/>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3" name="Google Shape;133;p106"/>
          <p:cNvSpPr txBox="1">
            <a:spLocks noGrp="1"/>
          </p:cNvSpPr>
          <p:nvPr>
            <p:ph type="body" idx="4"/>
          </p:nvPr>
        </p:nvSpPr>
        <p:spPr>
          <a:xfrm>
            <a:off x="1470660" y="6034961"/>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134" name="Google Shape;134;p106"/>
          <p:cNvPicPr preferRelativeResize="0"/>
          <p:nvPr/>
        </p:nvPicPr>
        <p:blipFill rotWithShape="1">
          <a:blip r:embed="rId4">
            <a:alphaModFix/>
          </a:blip>
          <a:srcRect t="6807" b="6798"/>
          <a:stretch/>
        </p:blipFill>
        <p:spPr>
          <a:xfrm>
            <a:off x="2203275" y="1368575"/>
            <a:ext cx="6594549" cy="91075"/>
          </a:xfrm>
          <a:prstGeom prst="rect">
            <a:avLst/>
          </a:prstGeom>
          <a:noFill/>
          <a:ln>
            <a:noFill/>
          </a:ln>
        </p:spPr>
      </p:pic>
      <p:sp>
        <p:nvSpPr>
          <p:cNvPr id="135" name="Google Shape;135;p106"/>
          <p:cNvSpPr/>
          <p:nvPr/>
        </p:nvSpPr>
        <p:spPr>
          <a:xfrm>
            <a:off x="909797" y="1680111"/>
            <a:ext cx="7888027" cy="553212"/>
          </a:xfrm>
          <a:prstGeom prst="rect">
            <a:avLst/>
          </a:prstGeom>
          <a:noFill/>
          <a:ln>
            <a:noFill/>
          </a:ln>
        </p:spPr>
        <p:txBody>
          <a:bodyPr spcFirstLastPara="1" wrap="square" lIns="91425" tIns="0" rIns="91425" bIns="0" anchor="t" anchorCtr="0">
            <a:norm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a:solidFill>
                  <a:srgbClr val="3F3F3F"/>
                </a:solidFill>
                <a:latin typeface="Open Sans"/>
                <a:ea typeface="Open Sans"/>
                <a:cs typeface="Open Sans"/>
                <a:sym typeface="Open Sans"/>
              </a:rPr>
              <a:t>By the end of this lesson, you will be able to:</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6461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opic Break">
  <p:cSld name="Topic Break">
    <p:spTree>
      <p:nvGrpSpPr>
        <p:cNvPr id="1" name="Shape 136"/>
        <p:cNvGrpSpPr/>
        <p:nvPr/>
      </p:nvGrpSpPr>
      <p:grpSpPr>
        <a:xfrm>
          <a:off x="0" y="0"/>
          <a:ext cx="0" cy="0"/>
          <a:chOff x="0" y="0"/>
          <a:chExt cx="0" cy="0"/>
        </a:xfrm>
      </p:grpSpPr>
      <p:pic>
        <p:nvPicPr>
          <p:cNvPr id="137" name="Google Shape;137;p107"/>
          <p:cNvPicPr preferRelativeResize="0"/>
          <p:nvPr/>
        </p:nvPicPr>
        <p:blipFill rotWithShape="1">
          <a:blip r:embed="rId2">
            <a:alphaModFix/>
          </a:blip>
          <a:srcRect/>
          <a:stretch/>
        </p:blipFill>
        <p:spPr>
          <a:xfrm>
            <a:off x="0" y="0"/>
            <a:ext cx="16256000" cy="9144052"/>
          </a:xfrm>
          <a:prstGeom prst="rect">
            <a:avLst/>
          </a:prstGeom>
          <a:noFill/>
          <a:ln>
            <a:noFill/>
          </a:ln>
        </p:spPr>
      </p:pic>
      <p:sp>
        <p:nvSpPr>
          <p:cNvPr id="138" name="Google Shape;138;p107"/>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lvl1pPr marL="457200" lvl="0" indent="-228600" algn="ctr">
              <a:lnSpc>
                <a:spcPct val="100000"/>
              </a:lnSpc>
              <a:spcBef>
                <a:spcPts val="1000"/>
              </a:spcBef>
              <a:spcAft>
                <a:spcPts val="0"/>
              </a:spcAft>
              <a:buSzPts val="2800"/>
              <a:buFont typeface="Arial"/>
              <a:buNone/>
              <a:defRPr sz="28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3796292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139"/>
        <p:cNvGrpSpPr/>
        <p:nvPr/>
      </p:nvGrpSpPr>
      <p:grpSpPr>
        <a:xfrm>
          <a:off x="0" y="0"/>
          <a:ext cx="0" cy="0"/>
          <a:chOff x="0" y="0"/>
          <a:chExt cx="0" cy="0"/>
        </a:xfrm>
      </p:grpSpPr>
      <p:pic>
        <p:nvPicPr>
          <p:cNvPr id="140" name="Google Shape;140;p108"/>
          <p:cNvPicPr preferRelativeResize="0"/>
          <p:nvPr/>
        </p:nvPicPr>
        <p:blipFill rotWithShape="1">
          <a:blip r:embed="rId2">
            <a:alphaModFix/>
          </a:blip>
          <a:srcRect t="39" b="49"/>
          <a:stretch/>
        </p:blipFill>
        <p:spPr>
          <a:xfrm>
            <a:off x="0" y="0"/>
            <a:ext cx="16256000" cy="9144002"/>
          </a:xfrm>
          <a:prstGeom prst="rect">
            <a:avLst/>
          </a:prstGeom>
          <a:noFill/>
          <a:ln>
            <a:noFill/>
          </a:ln>
        </p:spPr>
      </p:pic>
      <p:sp>
        <p:nvSpPr>
          <p:cNvPr id="141" name="Google Shape;141;p108"/>
          <p:cNvSpPr/>
          <p:nvPr/>
        </p:nvSpPr>
        <p:spPr>
          <a:xfrm>
            <a:off x="2089150" y="340753"/>
            <a:ext cx="12077700" cy="430800"/>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endParaRPr sz="1400" b="0" i="0" u="none" strike="noStrike" cap="none">
              <a:solidFill>
                <a:srgbClr val="262626"/>
              </a:solidFill>
              <a:latin typeface="Arial"/>
              <a:ea typeface="Arial"/>
              <a:cs typeface="Arial"/>
              <a:sym typeface="Arial"/>
            </a:endParaRPr>
          </a:p>
        </p:txBody>
      </p:sp>
    </p:spTree>
    <p:extLst>
      <p:ext uri="{BB962C8B-B14F-4D97-AF65-F5344CB8AC3E}">
        <p14:creationId xmlns:p14="http://schemas.microsoft.com/office/powerpoint/2010/main" val="1004826666"/>
      </p:ext>
    </p:extLst>
  </p:cSld>
  <p:clrMapOvr>
    <a:masterClrMapping/>
  </p:clrMapOvr>
  <p:extLst>
    <p:ext uri="{DCECCB84-F9BA-43D5-87BE-67443E8EF086}">
      <p15:sldGuideLst xmlns:p15="http://schemas.microsoft.com/office/powerpoint/2012/main">
        <p15:guide id="1" pos="576">
          <p15:clr>
            <a:srgbClr val="FA7B17"/>
          </p15:clr>
        </p15:guide>
        <p15:guide id="2" pos="864">
          <p15:clr>
            <a:srgbClr val="FA7B17"/>
          </p15:clr>
        </p15:guide>
        <p15:guide id="3" pos="9792">
          <p15:clr>
            <a:srgbClr val="FA7B17"/>
          </p15:clr>
        </p15:guide>
        <p15:guide id="4" pos="9504">
          <p15:clr>
            <a:srgbClr val="FA7B17"/>
          </p15:clr>
        </p15:guide>
        <p15:guide id="5" orient="horz" pos="576">
          <p15:clr>
            <a:srgbClr val="FA7B17"/>
          </p15:clr>
        </p15:guide>
        <p15:guide id="6" orient="horz" pos="860">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urse-End Project 1">
  <p:cSld name="Course-End Project 1">
    <p:spTree>
      <p:nvGrpSpPr>
        <p:cNvPr id="1" name="Shape 142"/>
        <p:cNvGrpSpPr/>
        <p:nvPr/>
      </p:nvGrpSpPr>
      <p:grpSpPr>
        <a:xfrm>
          <a:off x="0" y="0"/>
          <a:ext cx="0" cy="0"/>
          <a:chOff x="0" y="0"/>
          <a:chExt cx="0" cy="0"/>
        </a:xfrm>
      </p:grpSpPr>
      <p:pic>
        <p:nvPicPr>
          <p:cNvPr id="143" name="Google Shape;143;p109"/>
          <p:cNvPicPr preferRelativeResize="0"/>
          <p:nvPr/>
        </p:nvPicPr>
        <p:blipFill rotWithShape="1">
          <a:blip r:embed="rId2">
            <a:alphaModFix/>
          </a:blip>
          <a:srcRect/>
          <a:stretch/>
        </p:blipFill>
        <p:spPr>
          <a:xfrm>
            <a:off x="0" y="0"/>
            <a:ext cx="16256000" cy="9144003"/>
          </a:xfrm>
          <a:prstGeom prst="rect">
            <a:avLst/>
          </a:prstGeom>
          <a:noFill/>
          <a:ln>
            <a:noFill/>
          </a:ln>
        </p:spPr>
      </p:pic>
      <p:sp>
        <p:nvSpPr>
          <p:cNvPr id="144" name="Google Shape;144;p109"/>
          <p:cNvSpPr/>
          <p:nvPr/>
        </p:nvSpPr>
        <p:spPr>
          <a:xfrm>
            <a:off x="2089150" y="340753"/>
            <a:ext cx="12077700" cy="430800"/>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endParaRPr sz="1400" b="0" i="0" u="none" strike="noStrike" cap="none">
              <a:solidFill>
                <a:srgbClr val="262626"/>
              </a:solidFill>
              <a:latin typeface="Arial"/>
              <a:ea typeface="Arial"/>
              <a:cs typeface="Arial"/>
              <a:sym typeface="Arial"/>
            </a:endParaRPr>
          </a:p>
        </p:txBody>
      </p:sp>
      <p:sp>
        <p:nvSpPr>
          <p:cNvPr id="145" name="Google Shape;145;p109"/>
          <p:cNvSpPr/>
          <p:nvPr/>
        </p:nvSpPr>
        <p:spPr>
          <a:xfrm rot="5400000">
            <a:off x="13379725" y="5130400"/>
            <a:ext cx="5195400" cy="430800"/>
          </a:xfrm>
          <a:prstGeom prst="rect">
            <a:avLst/>
          </a:prstGeom>
          <a:noFill/>
          <a:ln>
            <a:noFill/>
          </a:ln>
        </p:spPr>
        <p:txBody>
          <a:bodyPr spcFirstLastPara="1" wrap="square" lIns="91425" tIns="0" rIns="91425" bIns="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F9CB9C"/>
                </a:solidFill>
                <a:latin typeface="Oswald"/>
                <a:ea typeface="Oswald"/>
                <a:cs typeface="Oswald"/>
                <a:sym typeface="Oswald"/>
              </a:rPr>
              <a:t>COURSE-END PROJECT</a:t>
            </a:r>
            <a:endParaRPr sz="1400" b="0" i="0" u="none" strike="noStrike" cap="none">
              <a:solidFill>
                <a:srgbClr val="F9CB9C"/>
              </a:solidFill>
              <a:latin typeface="Oswald"/>
              <a:ea typeface="Oswald"/>
              <a:cs typeface="Oswald"/>
              <a:sym typeface="Oswald"/>
            </a:endParaRPr>
          </a:p>
        </p:txBody>
      </p:sp>
      <p:sp>
        <p:nvSpPr>
          <p:cNvPr id="146" name="Google Shape;146;p109"/>
          <p:cNvSpPr txBox="1">
            <a:spLocks noGrp="1"/>
          </p:cNvSpPr>
          <p:nvPr>
            <p:ph type="title"/>
          </p:nvPr>
        </p:nvSpPr>
        <p:spPr>
          <a:xfrm>
            <a:off x="4808500" y="438300"/>
            <a:ext cx="10736400" cy="665100"/>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rgbClr val="3F3F3F"/>
              </a:buClr>
              <a:buSzPts val="2200"/>
              <a:buFont typeface="Arial"/>
              <a:buNone/>
              <a:defRPr sz="2200" b="1" i="0" u="none" strike="noStrike" cap="none">
                <a:solidFill>
                  <a:srgbClr val="3F3F3F"/>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47" name="Google Shape;147;p109"/>
          <p:cNvSpPr/>
          <p:nvPr/>
        </p:nvSpPr>
        <p:spPr>
          <a:xfrm>
            <a:off x="4737250" y="1242100"/>
            <a:ext cx="10878900" cy="6974700"/>
          </a:xfrm>
          <a:prstGeom prst="roundRect">
            <a:avLst>
              <a:gd name="adj" fmla="val 4058"/>
            </a:avLst>
          </a:prstGeom>
          <a:solidFill>
            <a:srgbClr val="C7C7C7">
              <a:alpha val="41176"/>
            </a:srgbClr>
          </a:solidFill>
          <a:ln w="9525" cap="flat" cmpd="sng">
            <a:solidFill>
              <a:srgbClr val="ED6B1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09"/>
          <p:cNvSpPr txBox="1">
            <a:spLocks noGrp="1"/>
          </p:cNvSpPr>
          <p:nvPr>
            <p:ph type="body" idx="1"/>
          </p:nvPr>
        </p:nvSpPr>
        <p:spPr>
          <a:xfrm>
            <a:off x="4808500" y="1689752"/>
            <a:ext cx="10563900" cy="5881800"/>
          </a:xfrm>
          <a:prstGeom prst="rect">
            <a:avLst/>
          </a:prstGeom>
          <a:noFill/>
          <a:ln>
            <a:noFill/>
          </a:ln>
        </p:spPr>
        <p:txBody>
          <a:bodyPr spcFirstLastPara="1" wrap="square" lIns="91425" tIns="0" rIns="91425" bIns="0" anchor="t" anchorCtr="0">
            <a:no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3791726875"/>
      </p:ext>
    </p:extLst>
  </p:cSld>
  <p:clrMapOvr>
    <a:masterClrMapping/>
  </p:clrMapOvr>
  <p:extLst>
    <p:ext uri="{DCECCB84-F9BA-43D5-87BE-67443E8EF086}">
      <p15:sldGuideLst xmlns:p15="http://schemas.microsoft.com/office/powerpoint/2012/main">
        <p15:guide id="1" pos="576">
          <p15:clr>
            <a:srgbClr val="FA7B17"/>
          </p15:clr>
        </p15:guide>
        <p15:guide id="2" pos="864">
          <p15:clr>
            <a:srgbClr val="FA7B17"/>
          </p15:clr>
        </p15:guide>
        <p15:guide id="3" pos="9792">
          <p15:clr>
            <a:srgbClr val="FA7B17"/>
          </p15:clr>
        </p15:guide>
        <p15:guide id="4" pos="9504">
          <p15:clr>
            <a:srgbClr val="FA7B17"/>
          </p15:clr>
        </p15:guide>
        <p15:guide id="5" orient="horz" pos="576">
          <p15:clr>
            <a:srgbClr val="FA7B17"/>
          </p15:clr>
        </p15:guide>
        <p15:guide id="6" orient="horz" pos="860">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slide">
  <p:cSld name="1_Content slide">
    <p:spTree>
      <p:nvGrpSpPr>
        <p:cNvPr id="1" name="Shape 149"/>
        <p:cNvGrpSpPr/>
        <p:nvPr/>
      </p:nvGrpSpPr>
      <p:grpSpPr>
        <a:xfrm>
          <a:off x="0" y="0"/>
          <a:ext cx="0" cy="0"/>
          <a:chOff x="0" y="0"/>
          <a:chExt cx="0" cy="0"/>
        </a:xfrm>
      </p:grpSpPr>
      <p:pic>
        <p:nvPicPr>
          <p:cNvPr id="150" name="Google Shape;150;p110"/>
          <p:cNvPicPr preferRelativeResize="0"/>
          <p:nvPr/>
        </p:nvPicPr>
        <p:blipFill rotWithShape="1">
          <a:blip r:embed="rId2">
            <a:alphaModFix/>
          </a:blip>
          <a:srcRect t="39" b="49"/>
          <a:stretch/>
        </p:blipFill>
        <p:spPr>
          <a:xfrm>
            <a:off x="0" y="0"/>
            <a:ext cx="16256000" cy="9143999"/>
          </a:xfrm>
          <a:prstGeom prst="rect">
            <a:avLst/>
          </a:prstGeom>
          <a:noFill/>
          <a:ln>
            <a:noFill/>
          </a:ln>
        </p:spPr>
      </p:pic>
      <p:sp>
        <p:nvSpPr>
          <p:cNvPr id="151" name="Google Shape;151;p110"/>
          <p:cNvSpPr txBox="1">
            <a:spLocks noGrp="1"/>
          </p:cNvSpPr>
          <p:nvPr>
            <p:ph type="title"/>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p110"/>
          <p:cNvSpPr txBox="1">
            <a:spLocks noGrp="1"/>
          </p:cNvSpPr>
          <p:nvPr>
            <p:ph type="body" idx="1"/>
          </p:nvPr>
        </p:nvSpPr>
        <p:spPr>
          <a:xfrm>
            <a:off x="1902091" y="1808291"/>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115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594228983"/>
      </p:ext>
    </p:extLst>
  </p:cSld>
  <p:clrMapOvr>
    <a:masterClrMapping/>
  </p:clrMapOvr>
  <p:extLst>
    <p:ext uri="{DCECCB84-F9BA-43D5-87BE-67443E8EF086}">
      <p15:sldGuideLst xmlns:p15="http://schemas.microsoft.com/office/powerpoint/2012/main">
        <p15:guide id="1" pos="576">
          <p15:clr>
            <a:srgbClr val="FA7B17"/>
          </p15:clr>
        </p15:guide>
        <p15:guide id="2" pos="9792">
          <p15:clr>
            <a:srgbClr val="FA7B17"/>
          </p15:clr>
        </p15:guide>
        <p15:guide id="3" orient="horz" pos="5184">
          <p15:clr>
            <a:srgbClr val="FA7B17"/>
          </p15:clr>
        </p15:guide>
        <p15:guide id="4" orient="horz" pos="578">
          <p15:clr>
            <a:srgbClr val="FA7B17"/>
          </p15:clr>
        </p15:guide>
        <p15:guide id="5" pos="864">
          <p15:clr>
            <a:srgbClr val="FA7B17"/>
          </p15:clr>
        </p15:guide>
        <p15:guide id="6" pos="9504">
          <p15:clr>
            <a:srgbClr val="FA7B17"/>
          </p15:clr>
        </p15:guide>
        <p15:guide id="7" orient="horz" pos="864">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theme" Target="../theme/theme2.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3"/>
        <p:cNvGrpSpPr/>
        <p:nvPr/>
      </p:nvGrpSpPr>
      <p:grpSpPr>
        <a:xfrm>
          <a:off x="0" y="0"/>
          <a:ext cx="0" cy="0"/>
          <a:chOff x="0" y="0"/>
          <a:chExt cx="0" cy="0"/>
        </a:xfrm>
      </p:grpSpPr>
      <p:sp>
        <p:nvSpPr>
          <p:cNvPr id="74" name="Google Shape;74;p95"/>
          <p:cNvSpPr txBox="1">
            <a:spLocks noGrp="1"/>
          </p:cNvSpPr>
          <p:nvPr>
            <p:ph type="title"/>
          </p:nvPr>
        </p:nvSpPr>
        <p:spPr>
          <a:xfrm>
            <a:off x="1117600" y="487363"/>
            <a:ext cx="14020801" cy="176688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5" name="Google Shape;75;p95"/>
          <p:cNvSpPr txBox="1">
            <a:spLocks noGrp="1"/>
          </p:cNvSpPr>
          <p:nvPr>
            <p:ph type="body" idx="1"/>
          </p:nvPr>
        </p:nvSpPr>
        <p:spPr>
          <a:xfrm>
            <a:off x="1117600" y="2433638"/>
            <a:ext cx="14020801" cy="580231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6" name="Google Shape;76;p95"/>
          <p:cNvSpPr txBox="1">
            <a:spLocks noGrp="1"/>
          </p:cNvSpPr>
          <p:nvPr>
            <p:ph type="dt" idx="10"/>
          </p:nvPr>
        </p:nvSpPr>
        <p:spPr>
          <a:xfrm>
            <a:off x="1117600" y="8475663"/>
            <a:ext cx="3657600" cy="4857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7" name="Google Shape;77;p95"/>
          <p:cNvSpPr txBox="1">
            <a:spLocks noGrp="1"/>
          </p:cNvSpPr>
          <p:nvPr>
            <p:ph type="ftr" idx="11"/>
          </p:nvPr>
        </p:nvSpPr>
        <p:spPr>
          <a:xfrm>
            <a:off x="5384800" y="8475663"/>
            <a:ext cx="5486400" cy="48577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95"/>
          <p:cNvSpPr txBox="1">
            <a:spLocks noGrp="1"/>
          </p:cNvSpPr>
          <p:nvPr>
            <p:ph type="sldNum" idx="12"/>
          </p:nvPr>
        </p:nvSpPr>
        <p:spPr>
          <a:xfrm>
            <a:off x="11480800" y="8475663"/>
            <a:ext cx="3657600" cy="4857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082314986"/>
      </p:ext>
    </p:extLst>
  </p:cSld>
  <p:clrMap bg1="lt1" tx1="dk1" bg2="dk2" tx2="lt2" accent1="accent1" accent2="accent2" accent3="accent3" accent4="accent4" accent5="accent5" accent6="accent6" hlink="hlink" folHlink="folHlink"/>
  <p:sldLayoutIdLst>
    <p:sldLayoutId id="2147483693"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8" r:id="rId13"/>
    <p:sldLayoutId id="2147483709" r:id="rId14"/>
    <p:sldLayoutId id="2147483710" r:id="rId15"/>
    <p:sldLayoutId id="2147483711" r:id="rId16"/>
    <p:sldLayoutId id="2147483712" r:id="rId17"/>
    <p:sldLayoutId id="2147483713" r:id="rId18"/>
    <p:sldLayoutId id="2147483735" r:id="rId19"/>
    <p:sldLayoutId id="2147483736"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7"/>
          <p:cNvSpPr txBox="1">
            <a:spLocks noGrp="1"/>
          </p:cNvSpPr>
          <p:nvPr>
            <p:ph type="title"/>
          </p:nvPr>
        </p:nvSpPr>
        <p:spPr>
          <a:xfrm>
            <a:off x="1117600" y="487363"/>
            <a:ext cx="14020801" cy="176688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7"/>
          <p:cNvSpPr txBox="1">
            <a:spLocks noGrp="1"/>
          </p:cNvSpPr>
          <p:nvPr>
            <p:ph type="body" idx="1"/>
          </p:nvPr>
        </p:nvSpPr>
        <p:spPr>
          <a:xfrm>
            <a:off x="1117600" y="2433638"/>
            <a:ext cx="14020801" cy="580231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7"/>
          <p:cNvSpPr txBox="1">
            <a:spLocks noGrp="1"/>
          </p:cNvSpPr>
          <p:nvPr>
            <p:ph type="dt" idx="10"/>
          </p:nvPr>
        </p:nvSpPr>
        <p:spPr>
          <a:xfrm>
            <a:off x="1117600" y="8475663"/>
            <a:ext cx="3657600" cy="4857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 name="Google Shape;13;p17"/>
          <p:cNvSpPr txBox="1">
            <a:spLocks noGrp="1"/>
          </p:cNvSpPr>
          <p:nvPr>
            <p:ph type="ftr" idx="11"/>
          </p:nvPr>
        </p:nvSpPr>
        <p:spPr>
          <a:xfrm>
            <a:off x="5384800" y="8475663"/>
            <a:ext cx="5486400" cy="48577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17"/>
          <p:cNvSpPr txBox="1">
            <a:spLocks noGrp="1"/>
          </p:cNvSpPr>
          <p:nvPr>
            <p:ph type="sldNum" idx="12"/>
          </p:nvPr>
        </p:nvSpPr>
        <p:spPr>
          <a:xfrm>
            <a:off x="11480800" y="8475663"/>
            <a:ext cx="3657600" cy="4857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602130342"/>
      </p:ext>
    </p:extLst>
  </p:cSld>
  <p:clrMap bg1="lt1" tx1="dk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9"/>
          <p:cNvSpPr txBox="1">
            <a:spLocks noGrp="1"/>
          </p:cNvSpPr>
          <p:nvPr>
            <p:ph type="body" idx="1"/>
          </p:nvPr>
        </p:nvSpPr>
        <p:spPr>
          <a:xfrm>
            <a:off x="1371600" y="1350963"/>
            <a:ext cx="1698625" cy="673100"/>
          </a:xfrm>
          <a:prstGeom prst="rect">
            <a:avLst/>
          </a:prstGeom>
          <a:noFill/>
          <a:ln>
            <a:noFill/>
          </a:ln>
        </p:spPr>
        <p:txBody>
          <a:bodyPr spcFirstLastPara="1" wrap="square" lIns="91425" tIns="45700" rIns="91425" bIns="45700" anchor="t" anchorCtr="0">
            <a:noAutofit/>
          </a:bodyPr>
          <a:lstStyle/>
          <a:p>
            <a:pPr marL="457200" lvl="0" indent="-228600" algn="ctr" rtl="0">
              <a:lnSpc>
                <a:spcPct val="90000"/>
              </a:lnSpc>
              <a:spcBef>
                <a:spcPts val="1000"/>
              </a:spcBef>
              <a:spcAft>
                <a:spcPts val="0"/>
              </a:spcAft>
              <a:buSzPts val="2800"/>
              <a:buNone/>
            </a:pPr>
            <a:r>
              <a:rPr lang="en-US"/>
              <a:t>1</a:t>
            </a:r>
            <a:endParaRPr/>
          </a:p>
        </p:txBody>
      </p:sp>
      <p:sp>
        <p:nvSpPr>
          <p:cNvPr id="305" name="Google Shape;305;p9"/>
          <p:cNvSpPr txBox="1">
            <a:spLocks noGrp="1"/>
          </p:cNvSpPr>
          <p:nvPr>
            <p:ph type="body" idx="2"/>
          </p:nvPr>
        </p:nvSpPr>
        <p:spPr>
          <a:xfrm>
            <a:off x="3377791" y="651947"/>
            <a:ext cx="12323689" cy="1424965"/>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endParaRPr lang="en-US" dirty="0"/>
          </a:p>
          <a:p>
            <a:pPr marL="457200" lvl="0" indent="-228600" algn="l" rtl="0">
              <a:lnSpc>
                <a:spcPct val="90000"/>
              </a:lnSpc>
              <a:spcBef>
                <a:spcPts val="1000"/>
              </a:spcBef>
              <a:spcAft>
                <a:spcPts val="0"/>
              </a:spcAft>
              <a:buSzPts val="2800"/>
              <a:buFont typeface="Arial"/>
              <a:buNone/>
            </a:pPr>
            <a:r>
              <a:rPr lang="en-US" dirty="0"/>
              <a:t>Which of the following is not a bagging model?</a:t>
            </a:r>
          </a:p>
          <a:p>
            <a:pPr marL="457200" lvl="0" indent="-228600" algn="l" rtl="0">
              <a:lnSpc>
                <a:spcPct val="90000"/>
              </a:lnSpc>
              <a:spcBef>
                <a:spcPts val="1000"/>
              </a:spcBef>
              <a:spcAft>
                <a:spcPts val="0"/>
              </a:spcAft>
              <a:buSzPts val="2800"/>
              <a:buFont typeface="Arial"/>
              <a:buNone/>
            </a:pPr>
            <a:endParaRPr lang="en-US" dirty="0"/>
          </a:p>
        </p:txBody>
      </p:sp>
      <p:sp>
        <p:nvSpPr>
          <p:cNvPr id="306" name="Google Shape;306;p9"/>
          <p:cNvSpPr txBox="1">
            <a:spLocks noGrp="1"/>
          </p:cNvSpPr>
          <p:nvPr>
            <p:ph type="body" idx="3"/>
          </p:nvPr>
        </p:nvSpPr>
        <p:spPr>
          <a:xfrm>
            <a:off x="2695504" y="2868427"/>
            <a:ext cx="11250641" cy="701711"/>
          </a:xfrm>
          <a:prstGeom prst="rect">
            <a:avLst/>
          </a:prstGeom>
          <a:noFill/>
          <a:ln>
            <a:noFill/>
          </a:ln>
        </p:spPr>
        <p:txBody>
          <a:bodyPr spcFirstLastPara="1" wrap="square" lIns="91425" tIns="0" rIns="91425" bIns="0" anchor="t" anchorCtr="0">
            <a:normAutofit/>
          </a:bodyPr>
          <a:lstStyle/>
          <a:p>
            <a:pPr marL="457200" lvl="0" indent="-228600" algn="l" rtl="0">
              <a:lnSpc>
                <a:spcPct val="90000"/>
              </a:lnSpc>
              <a:spcBef>
                <a:spcPts val="1000"/>
              </a:spcBef>
              <a:spcAft>
                <a:spcPts val="0"/>
              </a:spcAft>
              <a:buSzPts val="2800"/>
              <a:buFont typeface="Arial"/>
              <a:buNone/>
            </a:pPr>
            <a:r>
              <a:rPr lang="en-IN" dirty="0"/>
              <a:t>Bagged Decision Trees</a:t>
            </a:r>
          </a:p>
          <a:p>
            <a:pPr marL="457200" lvl="0" indent="-228600" algn="l" rtl="0">
              <a:lnSpc>
                <a:spcPct val="90000"/>
              </a:lnSpc>
              <a:spcBef>
                <a:spcPts val="1000"/>
              </a:spcBef>
              <a:spcAft>
                <a:spcPts val="0"/>
              </a:spcAft>
              <a:buSzPts val="2800"/>
              <a:buFont typeface="Arial"/>
              <a:buNone/>
            </a:pPr>
            <a:endParaRPr dirty="0"/>
          </a:p>
        </p:txBody>
      </p:sp>
      <p:sp>
        <p:nvSpPr>
          <p:cNvPr id="307" name="Google Shape;307;p9"/>
          <p:cNvSpPr txBox="1">
            <a:spLocks noGrp="1"/>
          </p:cNvSpPr>
          <p:nvPr>
            <p:ph type="body" idx="4"/>
          </p:nvPr>
        </p:nvSpPr>
        <p:spPr>
          <a:xfrm>
            <a:off x="2695504" y="3689032"/>
            <a:ext cx="11250641" cy="701711"/>
          </a:xfrm>
          <a:prstGeom prst="rect">
            <a:avLst/>
          </a:prstGeom>
          <a:noFill/>
          <a:ln>
            <a:noFill/>
          </a:ln>
        </p:spPr>
        <p:txBody>
          <a:bodyPr spcFirstLastPara="1" wrap="square" lIns="91425" tIns="0" rIns="91425" bIns="0" anchor="t" anchorCtr="0">
            <a:normAutofit/>
          </a:bodyPr>
          <a:lstStyle/>
          <a:p>
            <a:pPr marL="457200" lvl="0" indent="-228600" algn="l" rtl="0">
              <a:lnSpc>
                <a:spcPct val="90000"/>
              </a:lnSpc>
              <a:spcBef>
                <a:spcPts val="1000"/>
              </a:spcBef>
              <a:spcAft>
                <a:spcPts val="0"/>
              </a:spcAft>
              <a:buSzPts val="2800"/>
              <a:buFont typeface="Arial"/>
              <a:buNone/>
            </a:pPr>
            <a:r>
              <a:rPr lang="en-IN" dirty="0"/>
              <a:t>Extra Trees</a:t>
            </a:r>
          </a:p>
          <a:p>
            <a:pPr marL="457200" lvl="0" indent="-228600" algn="l" rtl="0">
              <a:lnSpc>
                <a:spcPct val="90000"/>
              </a:lnSpc>
              <a:spcBef>
                <a:spcPts val="1000"/>
              </a:spcBef>
              <a:spcAft>
                <a:spcPts val="0"/>
              </a:spcAft>
              <a:buSzPts val="2800"/>
              <a:buFont typeface="Arial"/>
              <a:buNone/>
            </a:pPr>
            <a:endParaRPr lang="en-IN" dirty="0"/>
          </a:p>
          <a:p>
            <a:pPr marL="457200" lvl="0" indent="-228600" algn="l" rtl="0">
              <a:lnSpc>
                <a:spcPct val="90000"/>
              </a:lnSpc>
              <a:spcBef>
                <a:spcPts val="1000"/>
              </a:spcBef>
              <a:spcAft>
                <a:spcPts val="0"/>
              </a:spcAft>
              <a:buSzPts val="2800"/>
              <a:buFont typeface="Arial"/>
              <a:buNone/>
            </a:pPr>
            <a:endParaRPr dirty="0"/>
          </a:p>
        </p:txBody>
      </p:sp>
      <p:sp>
        <p:nvSpPr>
          <p:cNvPr id="308" name="Google Shape;308;p9"/>
          <p:cNvSpPr txBox="1">
            <a:spLocks noGrp="1"/>
          </p:cNvSpPr>
          <p:nvPr>
            <p:ph type="body" idx="5"/>
          </p:nvPr>
        </p:nvSpPr>
        <p:spPr>
          <a:xfrm>
            <a:off x="2695504" y="4509637"/>
            <a:ext cx="11250641" cy="701711"/>
          </a:xfrm>
          <a:prstGeom prst="rect">
            <a:avLst/>
          </a:prstGeom>
          <a:noFill/>
          <a:ln>
            <a:noFill/>
          </a:ln>
        </p:spPr>
        <p:txBody>
          <a:bodyPr spcFirstLastPara="1" wrap="square" lIns="91425" tIns="0" rIns="91425" bIns="0" anchor="t" anchorCtr="0">
            <a:normAutofit/>
          </a:bodyPr>
          <a:lstStyle/>
          <a:p>
            <a:pPr marL="457200" lvl="0" indent="-228600" algn="l" rtl="0">
              <a:lnSpc>
                <a:spcPct val="90000"/>
              </a:lnSpc>
              <a:spcBef>
                <a:spcPts val="1000"/>
              </a:spcBef>
              <a:spcAft>
                <a:spcPts val="0"/>
              </a:spcAft>
              <a:buSzPts val="2800"/>
              <a:buFont typeface="Arial"/>
              <a:buNone/>
            </a:pPr>
            <a:r>
              <a:rPr lang="en-IN" dirty="0"/>
              <a:t>Random Forest</a:t>
            </a:r>
          </a:p>
          <a:p>
            <a:pPr marL="457200" lvl="0" indent="-228600" algn="l" rtl="0">
              <a:lnSpc>
                <a:spcPct val="90000"/>
              </a:lnSpc>
              <a:spcBef>
                <a:spcPts val="1000"/>
              </a:spcBef>
              <a:spcAft>
                <a:spcPts val="0"/>
              </a:spcAft>
              <a:buSzPts val="2800"/>
              <a:buFont typeface="Arial"/>
              <a:buNone/>
            </a:pPr>
            <a:endParaRPr lang="en-IN" dirty="0"/>
          </a:p>
          <a:p>
            <a:pPr marL="457200" lvl="0" indent="-228600" algn="l" rtl="0">
              <a:lnSpc>
                <a:spcPct val="90000"/>
              </a:lnSpc>
              <a:spcBef>
                <a:spcPts val="1000"/>
              </a:spcBef>
              <a:spcAft>
                <a:spcPts val="0"/>
              </a:spcAft>
              <a:buSzPts val="2800"/>
              <a:buFont typeface="Arial"/>
              <a:buNone/>
            </a:pPr>
            <a:endParaRPr dirty="0"/>
          </a:p>
        </p:txBody>
      </p:sp>
      <p:sp>
        <p:nvSpPr>
          <p:cNvPr id="309" name="Google Shape;309;p9"/>
          <p:cNvSpPr txBox="1">
            <a:spLocks noGrp="1"/>
          </p:cNvSpPr>
          <p:nvPr>
            <p:ph type="body" idx="6"/>
          </p:nvPr>
        </p:nvSpPr>
        <p:spPr>
          <a:xfrm>
            <a:off x="2695504" y="5330242"/>
            <a:ext cx="11250641" cy="701711"/>
          </a:xfrm>
          <a:prstGeom prst="rect">
            <a:avLst/>
          </a:prstGeom>
          <a:noFill/>
          <a:ln>
            <a:noFill/>
          </a:ln>
        </p:spPr>
        <p:txBody>
          <a:bodyPr spcFirstLastPara="1" wrap="square" lIns="91425" tIns="0" rIns="91425" bIns="0" anchor="t" anchorCtr="0">
            <a:normAutofit/>
          </a:bodyPr>
          <a:lstStyle/>
          <a:p>
            <a:pPr marL="457200" lvl="0" indent="-228600" algn="l" rtl="0">
              <a:lnSpc>
                <a:spcPct val="90000"/>
              </a:lnSpc>
              <a:spcBef>
                <a:spcPts val="1000"/>
              </a:spcBef>
              <a:spcAft>
                <a:spcPts val="0"/>
              </a:spcAft>
              <a:buSzPts val="2800"/>
              <a:buFont typeface="Arial"/>
              <a:buNone/>
            </a:pPr>
            <a:r>
              <a:rPr lang="en-IN" dirty="0"/>
              <a:t>None of the above</a:t>
            </a:r>
          </a:p>
          <a:p>
            <a:pPr marL="457200" lvl="0" indent="-228600" algn="l" rtl="0">
              <a:lnSpc>
                <a:spcPct val="90000"/>
              </a:lnSpc>
              <a:spcBef>
                <a:spcPts val="1000"/>
              </a:spcBef>
              <a:spcAft>
                <a:spcPts val="0"/>
              </a:spcAft>
              <a:buSzPts val="2800"/>
              <a:buFont typeface="Arial"/>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10"/>
          <p:cNvSpPr txBox="1">
            <a:spLocks noGrp="1"/>
          </p:cNvSpPr>
          <p:nvPr>
            <p:ph type="body" idx="1"/>
          </p:nvPr>
        </p:nvSpPr>
        <p:spPr>
          <a:xfrm>
            <a:off x="669925" y="7504113"/>
            <a:ext cx="15193963" cy="998537"/>
          </a:xfrm>
          <a:prstGeom prst="rect">
            <a:avLst/>
          </a:prstGeom>
          <a:noFill/>
          <a:ln>
            <a:noFill/>
          </a:ln>
        </p:spPr>
        <p:txBody>
          <a:bodyPr spcFirstLastPara="1" wrap="square" lIns="91425" tIns="45700" rIns="91425" bIns="45700" anchor="t" anchorCtr="0">
            <a:noAutofit/>
          </a:bodyPr>
          <a:lstStyle/>
          <a:p>
            <a:pPr marL="457200" lvl="0" indent="-228600" algn="l" rtl="0">
              <a:lnSpc>
                <a:spcPct val="90000"/>
              </a:lnSpc>
              <a:spcBef>
                <a:spcPts val="1000"/>
              </a:spcBef>
              <a:spcAft>
                <a:spcPts val="0"/>
              </a:spcAft>
              <a:buSzPts val="2800"/>
              <a:buNone/>
            </a:pPr>
            <a:r>
              <a:rPr lang="en-US" dirty="0"/>
              <a:t>Bagged Decision Trees, Random Forest, Extra Trees are all different bagging models.</a:t>
            </a:r>
          </a:p>
          <a:p>
            <a:pPr marL="457200" lvl="0" indent="-228600" algn="l" rtl="0">
              <a:lnSpc>
                <a:spcPct val="90000"/>
              </a:lnSpc>
              <a:spcBef>
                <a:spcPts val="1000"/>
              </a:spcBef>
              <a:spcAft>
                <a:spcPts val="0"/>
              </a:spcAft>
              <a:buSzPts val="2800"/>
              <a:buNone/>
            </a:pPr>
            <a:endParaRPr lang="en-US" dirty="0"/>
          </a:p>
        </p:txBody>
      </p:sp>
      <p:sp>
        <p:nvSpPr>
          <p:cNvPr id="315" name="Google Shape;315;p10"/>
          <p:cNvSpPr txBox="1">
            <a:spLocks noGrp="1"/>
          </p:cNvSpPr>
          <p:nvPr>
            <p:ph type="body" idx="2"/>
          </p:nvPr>
        </p:nvSpPr>
        <p:spPr>
          <a:xfrm>
            <a:off x="3317876" y="6907354"/>
            <a:ext cx="9022188" cy="400110"/>
          </a:xfrm>
          <a:prstGeom prst="rect">
            <a:avLst/>
          </a:prstGeom>
          <a:noFill/>
          <a:ln>
            <a:noFill/>
          </a:ln>
        </p:spPr>
        <p:txBody>
          <a:bodyPr spcFirstLastPara="1" wrap="square" lIns="91425" tIns="0" rIns="91425" bIns="0" anchor="ctr" anchorCtr="0">
            <a:noAutofit/>
          </a:bodyPr>
          <a:lstStyle/>
          <a:p>
            <a:pPr marL="457200" lvl="0" indent="-228600" algn="l" rtl="0">
              <a:lnSpc>
                <a:spcPct val="90000"/>
              </a:lnSpc>
              <a:spcBef>
                <a:spcPts val="1000"/>
              </a:spcBef>
              <a:spcAft>
                <a:spcPts val="0"/>
              </a:spcAft>
              <a:buSzPts val="2800"/>
              <a:buNone/>
            </a:pPr>
            <a:r>
              <a:rPr lang="en-US" dirty="0"/>
              <a:t>D</a:t>
            </a:r>
            <a:endParaRPr dirty="0"/>
          </a:p>
        </p:txBody>
      </p:sp>
      <p:sp>
        <p:nvSpPr>
          <p:cNvPr id="316" name="Google Shape;316;p10"/>
          <p:cNvSpPr txBox="1">
            <a:spLocks noGrp="1"/>
          </p:cNvSpPr>
          <p:nvPr>
            <p:ph type="body" idx="3"/>
          </p:nvPr>
        </p:nvSpPr>
        <p:spPr>
          <a:xfrm>
            <a:off x="3377791" y="651947"/>
            <a:ext cx="12323689" cy="1424965"/>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SzPts val="2800"/>
              <a:buFont typeface="Arial"/>
              <a:buNone/>
            </a:pPr>
            <a:endParaRPr lang="en-US" dirty="0"/>
          </a:p>
          <a:p>
            <a:pPr marL="457200" lvl="0" indent="-228600" algn="l" rtl="0">
              <a:lnSpc>
                <a:spcPct val="90000"/>
              </a:lnSpc>
              <a:spcBef>
                <a:spcPts val="1000"/>
              </a:spcBef>
              <a:spcAft>
                <a:spcPts val="0"/>
              </a:spcAft>
              <a:buSzPts val="2800"/>
              <a:buFont typeface="Arial"/>
              <a:buNone/>
            </a:pPr>
            <a:r>
              <a:rPr lang="en-US" dirty="0"/>
              <a:t>Which of the following is not a bagging model?</a:t>
            </a:r>
          </a:p>
          <a:p>
            <a:pPr marL="457200" lvl="0" indent="-228600" algn="l" rtl="0">
              <a:lnSpc>
                <a:spcPct val="90000"/>
              </a:lnSpc>
              <a:spcBef>
                <a:spcPts val="1000"/>
              </a:spcBef>
              <a:spcAft>
                <a:spcPts val="0"/>
              </a:spcAft>
              <a:buSzPts val="2800"/>
              <a:buFont typeface="Arial"/>
              <a:buNone/>
            </a:pPr>
            <a:endParaRPr lang="en-US" dirty="0"/>
          </a:p>
        </p:txBody>
      </p:sp>
      <p:sp>
        <p:nvSpPr>
          <p:cNvPr id="317" name="Google Shape;317;p10"/>
          <p:cNvSpPr txBox="1">
            <a:spLocks noGrp="1"/>
          </p:cNvSpPr>
          <p:nvPr>
            <p:ph type="body" idx="4"/>
          </p:nvPr>
        </p:nvSpPr>
        <p:spPr>
          <a:xfrm>
            <a:off x="2695504" y="2868427"/>
            <a:ext cx="11250641" cy="701711"/>
          </a:xfrm>
          <a:prstGeom prst="rect">
            <a:avLst/>
          </a:prstGeom>
          <a:noFill/>
          <a:ln>
            <a:noFill/>
          </a:ln>
        </p:spPr>
        <p:txBody>
          <a:bodyPr spcFirstLastPara="1" wrap="square" lIns="91425" tIns="0" rIns="91425" bIns="0" anchor="t" anchorCtr="0">
            <a:normAutofit/>
          </a:bodyPr>
          <a:lstStyle/>
          <a:p>
            <a:pPr marL="457200" lvl="0" indent="-228600" algn="l" rtl="0">
              <a:lnSpc>
                <a:spcPct val="90000"/>
              </a:lnSpc>
              <a:spcBef>
                <a:spcPts val="1000"/>
              </a:spcBef>
              <a:spcAft>
                <a:spcPts val="0"/>
              </a:spcAft>
              <a:buSzPts val="2800"/>
              <a:buFont typeface="Arial"/>
              <a:buNone/>
            </a:pPr>
            <a:r>
              <a:rPr lang="en-IN" dirty="0"/>
              <a:t>Bagged Decision Trees</a:t>
            </a:r>
          </a:p>
          <a:p>
            <a:pPr marL="457200" lvl="0" indent="-228600" algn="l" rtl="0">
              <a:lnSpc>
                <a:spcPct val="90000"/>
              </a:lnSpc>
              <a:spcBef>
                <a:spcPts val="1000"/>
              </a:spcBef>
              <a:spcAft>
                <a:spcPts val="0"/>
              </a:spcAft>
              <a:buSzPts val="2800"/>
              <a:buFont typeface="Arial"/>
              <a:buNone/>
            </a:pPr>
            <a:endParaRPr dirty="0"/>
          </a:p>
        </p:txBody>
      </p:sp>
      <p:sp>
        <p:nvSpPr>
          <p:cNvPr id="318" name="Google Shape;318;p10"/>
          <p:cNvSpPr txBox="1">
            <a:spLocks noGrp="1"/>
          </p:cNvSpPr>
          <p:nvPr>
            <p:ph type="body" idx="5"/>
          </p:nvPr>
        </p:nvSpPr>
        <p:spPr>
          <a:xfrm>
            <a:off x="2695504" y="3689032"/>
            <a:ext cx="11250641" cy="701711"/>
          </a:xfrm>
          <a:prstGeom prst="rect">
            <a:avLst/>
          </a:prstGeom>
          <a:noFill/>
          <a:ln>
            <a:noFill/>
          </a:ln>
        </p:spPr>
        <p:txBody>
          <a:bodyPr spcFirstLastPara="1" wrap="square" lIns="91425" tIns="0" rIns="91425" bIns="0" anchor="t" anchorCtr="0">
            <a:normAutofit/>
          </a:bodyPr>
          <a:lstStyle/>
          <a:p>
            <a:pPr marL="457200" lvl="0" indent="-228600" algn="l" rtl="0">
              <a:lnSpc>
                <a:spcPct val="90000"/>
              </a:lnSpc>
              <a:spcBef>
                <a:spcPts val="1000"/>
              </a:spcBef>
              <a:spcAft>
                <a:spcPts val="0"/>
              </a:spcAft>
              <a:buSzPts val="2800"/>
              <a:buFont typeface="Arial"/>
              <a:buNone/>
            </a:pPr>
            <a:r>
              <a:rPr lang="en-IN" dirty="0"/>
              <a:t>Extra Trees</a:t>
            </a:r>
          </a:p>
          <a:p>
            <a:pPr marL="457200" lvl="0" indent="-228600" algn="l" rtl="0">
              <a:lnSpc>
                <a:spcPct val="90000"/>
              </a:lnSpc>
              <a:spcBef>
                <a:spcPts val="1000"/>
              </a:spcBef>
              <a:spcAft>
                <a:spcPts val="0"/>
              </a:spcAft>
              <a:buSzPts val="2800"/>
              <a:buFont typeface="Arial"/>
              <a:buNone/>
            </a:pPr>
            <a:endParaRPr lang="en-IN" dirty="0"/>
          </a:p>
          <a:p>
            <a:pPr marL="457200" lvl="0" indent="-228600" algn="l" rtl="0">
              <a:lnSpc>
                <a:spcPct val="90000"/>
              </a:lnSpc>
              <a:spcBef>
                <a:spcPts val="1000"/>
              </a:spcBef>
              <a:spcAft>
                <a:spcPts val="0"/>
              </a:spcAft>
              <a:buSzPts val="2800"/>
              <a:buFont typeface="Arial"/>
              <a:buNone/>
            </a:pPr>
            <a:endParaRPr dirty="0"/>
          </a:p>
        </p:txBody>
      </p:sp>
      <p:sp>
        <p:nvSpPr>
          <p:cNvPr id="319" name="Google Shape;319;p10"/>
          <p:cNvSpPr txBox="1">
            <a:spLocks noGrp="1"/>
          </p:cNvSpPr>
          <p:nvPr>
            <p:ph type="body" idx="6"/>
          </p:nvPr>
        </p:nvSpPr>
        <p:spPr>
          <a:xfrm>
            <a:off x="2695504" y="4509637"/>
            <a:ext cx="11250641" cy="701711"/>
          </a:xfrm>
          <a:prstGeom prst="rect">
            <a:avLst/>
          </a:prstGeom>
          <a:noFill/>
          <a:ln>
            <a:noFill/>
          </a:ln>
        </p:spPr>
        <p:txBody>
          <a:bodyPr spcFirstLastPara="1" wrap="square" lIns="91425" tIns="0" rIns="91425" bIns="0" anchor="t" anchorCtr="0">
            <a:normAutofit/>
          </a:bodyPr>
          <a:lstStyle/>
          <a:p>
            <a:pPr marL="457200" lvl="0" indent="-228600" algn="l" rtl="0">
              <a:lnSpc>
                <a:spcPct val="90000"/>
              </a:lnSpc>
              <a:spcBef>
                <a:spcPts val="1000"/>
              </a:spcBef>
              <a:spcAft>
                <a:spcPts val="0"/>
              </a:spcAft>
              <a:buSzPts val="2800"/>
              <a:buFont typeface="Arial"/>
              <a:buNone/>
            </a:pPr>
            <a:r>
              <a:rPr lang="en-IN" dirty="0"/>
              <a:t>Random Forest</a:t>
            </a:r>
          </a:p>
          <a:p>
            <a:pPr marL="457200" lvl="0" indent="-228600" algn="l" rtl="0">
              <a:lnSpc>
                <a:spcPct val="90000"/>
              </a:lnSpc>
              <a:spcBef>
                <a:spcPts val="1000"/>
              </a:spcBef>
              <a:spcAft>
                <a:spcPts val="0"/>
              </a:spcAft>
              <a:buSzPts val="2800"/>
              <a:buFont typeface="Arial"/>
              <a:buNone/>
            </a:pPr>
            <a:endParaRPr lang="en-IN" dirty="0"/>
          </a:p>
          <a:p>
            <a:pPr marL="457200" lvl="0" indent="-228600" algn="l" rtl="0">
              <a:lnSpc>
                <a:spcPct val="90000"/>
              </a:lnSpc>
              <a:spcBef>
                <a:spcPts val="1000"/>
              </a:spcBef>
              <a:spcAft>
                <a:spcPts val="0"/>
              </a:spcAft>
              <a:buSzPts val="2800"/>
              <a:buFont typeface="Arial"/>
              <a:buNone/>
            </a:pPr>
            <a:endParaRPr dirty="0"/>
          </a:p>
        </p:txBody>
      </p:sp>
      <p:sp>
        <p:nvSpPr>
          <p:cNvPr id="320" name="Google Shape;320;p10"/>
          <p:cNvSpPr txBox="1">
            <a:spLocks noGrp="1"/>
          </p:cNvSpPr>
          <p:nvPr>
            <p:ph type="body" idx="7"/>
          </p:nvPr>
        </p:nvSpPr>
        <p:spPr>
          <a:xfrm>
            <a:off x="2695504" y="5330242"/>
            <a:ext cx="11250641" cy="701711"/>
          </a:xfrm>
          <a:prstGeom prst="rect">
            <a:avLst/>
          </a:prstGeom>
          <a:noFill/>
          <a:ln>
            <a:noFill/>
          </a:ln>
        </p:spPr>
        <p:txBody>
          <a:bodyPr spcFirstLastPara="1" wrap="square" lIns="91425" tIns="0" rIns="91425" bIns="0" anchor="t" anchorCtr="0">
            <a:normAutofit/>
          </a:bodyPr>
          <a:lstStyle/>
          <a:p>
            <a:pPr marL="457200" lvl="0" indent="-228600" algn="l" rtl="0">
              <a:lnSpc>
                <a:spcPct val="90000"/>
              </a:lnSpc>
              <a:spcBef>
                <a:spcPts val="1000"/>
              </a:spcBef>
              <a:spcAft>
                <a:spcPts val="0"/>
              </a:spcAft>
              <a:buSzPts val="2800"/>
              <a:buFont typeface="Arial"/>
              <a:buNone/>
            </a:pPr>
            <a:r>
              <a:rPr lang="en-IN" dirty="0"/>
              <a:t>None of the above</a:t>
            </a:r>
          </a:p>
          <a:p>
            <a:pPr marL="457200" lvl="0" indent="-228600" algn="l" rtl="0">
              <a:lnSpc>
                <a:spcPct val="90000"/>
              </a:lnSpc>
              <a:spcBef>
                <a:spcPts val="1000"/>
              </a:spcBef>
              <a:spcAft>
                <a:spcPts val="0"/>
              </a:spcAft>
              <a:buSzPts val="2800"/>
              <a:buFont typeface="Arial"/>
              <a:buNone/>
            </a:pPr>
            <a:endParaRPr dirty="0"/>
          </a:p>
        </p:txBody>
      </p:sp>
      <p:sp>
        <p:nvSpPr>
          <p:cNvPr id="321" name="Google Shape;321;p10"/>
          <p:cNvSpPr txBox="1">
            <a:spLocks noGrp="1"/>
          </p:cNvSpPr>
          <p:nvPr>
            <p:ph type="body" idx="8"/>
          </p:nvPr>
        </p:nvSpPr>
        <p:spPr>
          <a:xfrm>
            <a:off x="1331873" y="1350232"/>
            <a:ext cx="2006162" cy="674100"/>
          </a:xfrm>
          <a:prstGeom prst="rect">
            <a:avLst/>
          </a:prstGeom>
          <a:noFill/>
          <a:ln>
            <a:noFill/>
          </a:ln>
        </p:spPr>
        <p:txBody>
          <a:bodyPr spcFirstLastPara="1" wrap="square" lIns="91425" tIns="45700" rIns="91425" bIns="45700" anchor="t" anchorCtr="0">
            <a:noAutofit/>
          </a:bodyPr>
          <a:lstStyle/>
          <a:p>
            <a:pPr marL="3175" lvl="0" indent="-3175" algn="ctr" rtl="0">
              <a:lnSpc>
                <a:spcPct val="90000"/>
              </a:lnSpc>
              <a:spcBef>
                <a:spcPts val="1000"/>
              </a:spcBef>
              <a:spcAft>
                <a:spcPts val="0"/>
              </a:spcAft>
              <a:buSzPts val="2800"/>
              <a:buNone/>
            </a:pPr>
            <a:r>
              <a:rPr lang="en-IN" dirty="0"/>
              <a:t>1</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9"/>
          <p:cNvSpPr txBox="1">
            <a:spLocks noGrp="1"/>
          </p:cNvSpPr>
          <p:nvPr>
            <p:ph type="body" idx="1"/>
          </p:nvPr>
        </p:nvSpPr>
        <p:spPr>
          <a:xfrm>
            <a:off x="1371600" y="1350963"/>
            <a:ext cx="1698625" cy="673100"/>
          </a:xfrm>
          <a:prstGeom prst="rect">
            <a:avLst/>
          </a:prstGeom>
          <a:noFill/>
          <a:ln>
            <a:noFill/>
          </a:ln>
        </p:spPr>
        <p:txBody>
          <a:bodyPr spcFirstLastPara="1" wrap="square" lIns="91425" tIns="45700" rIns="91425" bIns="45700" anchor="t" anchorCtr="0">
            <a:noAutofit/>
          </a:bodyPr>
          <a:lstStyle/>
          <a:p>
            <a:pPr marL="457200" lvl="0" indent="-228600" algn="ctr" rtl="0">
              <a:lnSpc>
                <a:spcPct val="90000"/>
              </a:lnSpc>
              <a:spcBef>
                <a:spcPts val="1000"/>
              </a:spcBef>
              <a:spcAft>
                <a:spcPts val="0"/>
              </a:spcAft>
              <a:buSzPts val="2800"/>
              <a:buNone/>
            </a:pPr>
            <a:r>
              <a:rPr lang="en-IN" dirty="0"/>
              <a:t>2</a:t>
            </a:r>
            <a:endParaRPr dirty="0"/>
          </a:p>
        </p:txBody>
      </p:sp>
      <p:sp>
        <p:nvSpPr>
          <p:cNvPr id="306" name="Google Shape;306;p9"/>
          <p:cNvSpPr txBox="1">
            <a:spLocks noGrp="1"/>
          </p:cNvSpPr>
          <p:nvPr>
            <p:ph type="body" idx="3"/>
          </p:nvPr>
        </p:nvSpPr>
        <p:spPr>
          <a:xfrm>
            <a:off x="2695504" y="2868427"/>
            <a:ext cx="11250641" cy="701711"/>
          </a:xfrm>
          <a:prstGeom prst="rect">
            <a:avLst/>
          </a:prstGeom>
          <a:noFill/>
          <a:ln>
            <a:noFill/>
          </a:ln>
        </p:spPr>
        <p:txBody>
          <a:bodyPr spcFirstLastPara="1" wrap="square" lIns="91425" tIns="0" rIns="91425" bIns="0" anchor="t" anchorCtr="0">
            <a:normAutofit/>
          </a:bodyPr>
          <a:lstStyle/>
          <a:p>
            <a:pPr marL="457200" lvl="0" indent="-228600" algn="l" rtl="0">
              <a:lnSpc>
                <a:spcPct val="90000"/>
              </a:lnSpc>
              <a:spcBef>
                <a:spcPts val="1000"/>
              </a:spcBef>
              <a:spcAft>
                <a:spcPts val="0"/>
              </a:spcAft>
              <a:buSzPts val="2800"/>
              <a:buFont typeface="Arial"/>
              <a:buNone/>
            </a:pPr>
            <a:r>
              <a:rPr lang="en-IN" dirty="0"/>
              <a:t>AdaBoost</a:t>
            </a:r>
          </a:p>
        </p:txBody>
      </p:sp>
      <p:sp>
        <p:nvSpPr>
          <p:cNvPr id="307" name="Google Shape;307;p9"/>
          <p:cNvSpPr txBox="1">
            <a:spLocks noGrp="1"/>
          </p:cNvSpPr>
          <p:nvPr>
            <p:ph type="body" idx="4"/>
          </p:nvPr>
        </p:nvSpPr>
        <p:spPr>
          <a:xfrm>
            <a:off x="2695504" y="3689032"/>
            <a:ext cx="11250641" cy="701711"/>
          </a:xfrm>
          <a:prstGeom prst="rect">
            <a:avLst/>
          </a:prstGeom>
          <a:noFill/>
          <a:ln>
            <a:noFill/>
          </a:ln>
        </p:spPr>
        <p:txBody>
          <a:bodyPr spcFirstLastPara="1" wrap="square" lIns="91425" tIns="0" rIns="91425" bIns="0" anchor="t" anchorCtr="0">
            <a:normAutofit/>
          </a:bodyPr>
          <a:lstStyle/>
          <a:p>
            <a:pPr marL="457200" lvl="0" indent="-228600" algn="l" rtl="0">
              <a:lnSpc>
                <a:spcPct val="90000"/>
              </a:lnSpc>
              <a:spcBef>
                <a:spcPts val="1000"/>
              </a:spcBef>
              <a:spcAft>
                <a:spcPts val="0"/>
              </a:spcAft>
              <a:buSzPts val="2800"/>
              <a:buFont typeface="Arial"/>
              <a:buNone/>
            </a:pPr>
            <a:r>
              <a:rPr lang="en-IN" dirty="0"/>
              <a:t>Stochastic Gradient Boosting</a:t>
            </a:r>
          </a:p>
        </p:txBody>
      </p:sp>
      <p:sp>
        <p:nvSpPr>
          <p:cNvPr id="308" name="Google Shape;308;p9"/>
          <p:cNvSpPr txBox="1">
            <a:spLocks noGrp="1"/>
          </p:cNvSpPr>
          <p:nvPr>
            <p:ph type="body" idx="5"/>
          </p:nvPr>
        </p:nvSpPr>
        <p:spPr>
          <a:xfrm>
            <a:off x="2695504" y="4509637"/>
            <a:ext cx="11250641" cy="701711"/>
          </a:xfrm>
          <a:prstGeom prst="rect">
            <a:avLst/>
          </a:prstGeom>
          <a:noFill/>
          <a:ln>
            <a:noFill/>
          </a:ln>
        </p:spPr>
        <p:txBody>
          <a:bodyPr spcFirstLastPara="1" wrap="square" lIns="91425" tIns="0" rIns="91425" bIns="0" anchor="t" anchorCtr="0">
            <a:normAutofit/>
          </a:bodyPr>
          <a:lstStyle/>
          <a:p>
            <a:pPr marL="457200" lvl="0" indent="-228600" algn="l" rtl="0">
              <a:lnSpc>
                <a:spcPct val="90000"/>
              </a:lnSpc>
              <a:spcBef>
                <a:spcPts val="1000"/>
              </a:spcBef>
              <a:spcAft>
                <a:spcPts val="0"/>
              </a:spcAft>
              <a:buSzPts val="2800"/>
              <a:buFont typeface="Arial"/>
              <a:buNone/>
            </a:pPr>
            <a:r>
              <a:rPr lang="en-IN" dirty="0" err="1"/>
              <a:t>CatBoost</a:t>
            </a:r>
            <a:endParaRPr lang="en-IN" dirty="0"/>
          </a:p>
        </p:txBody>
      </p:sp>
      <p:sp>
        <p:nvSpPr>
          <p:cNvPr id="309" name="Google Shape;309;p9"/>
          <p:cNvSpPr txBox="1">
            <a:spLocks noGrp="1"/>
          </p:cNvSpPr>
          <p:nvPr>
            <p:ph type="body" idx="6"/>
          </p:nvPr>
        </p:nvSpPr>
        <p:spPr>
          <a:xfrm>
            <a:off x="2695504" y="5330242"/>
            <a:ext cx="11250641" cy="701711"/>
          </a:xfrm>
          <a:prstGeom prst="rect">
            <a:avLst/>
          </a:prstGeom>
          <a:noFill/>
          <a:ln>
            <a:noFill/>
          </a:ln>
        </p:spPr>
        <p:txBody>
          <a:bodyPr spcFirstLastPara="1" wrap="square" lIns="91425" tIns="0" rIns="91425" bIns="0" anchor="t" anchorCtr="0">
            <a:normAutofit/>
          </a:bodyPr>
          <a:lstStyle/>
          <a:p>
            <a:pPr marL="457200" lvl="0" indent="-228600" algn="l" rtl="0">
              <a:lnSpc>
                <a:spcPct val="90000"/>
              </a:lnSpc>
              <a:spcBef>
                <a:spcPts val="1000"/>
              </a:spcBef>
              <a:spcAft>
                <a:spcPts val="0"/>
              </a:spcAft>
              <a:buSzPts val="2800"/>
              <a:buFont typeface="Arial"/>
              <a:buNone/>
            </a:pPr>
            <a:r>
              <a:rPr lang="en-IN" dirty="0"/>
              <a:t>None of the above</a:t>
            </a:r>
          </a:p>
          <a:p>
            <a:pPr marL="457200" lvl="0" indent="-228600" algn="l" rtl="0">
              <a:lnSpc>
                <a:spcPct val="90000"/>
              </a:lnSpc>
              <a:spcBef>
                <a:spcPts val="1000"/>
              </a:spcBef>
              <a:spcAft>
                <a:spcPts val="0"/>
              </a:spcAft>
              <a:buSzPts val="2800"/>
              <a:buFont typeface="Arial"/>
              <a:buNone/>
            </a:pPr>
            <a:endParaRPr dirty="0"/>
          </a:p>
        </p:txBody>
      </p:sp>
      <p:sp>
        <p:nvSpPr>
          <p:cNvPr id="10" name="Google Shape;931;p14">
            <a:extLst>
              <a:ext uri="{FF2B5EF4-FFF2-40B4-BE49-F238E27FC236}">
                <a16:creationId xmlns:a16="http://schemas.microsoft.com/office/drawing/2014/main" id="{2AEED9F6-83BA-47EA-AA56-3F3F920DD95B}"/>
              </a:ext>
            </a:extLst>
          </p:cNvPr>
          <p:cNvSpPr txBox="1">
            <a:spLocks/>
          </p:cNvSpPr>
          <p:nvPr/>
        </p:nvSpPr>
        <p:spPr>
          <a:xfrm>
            <a:off x="3365728" y="624468"/>
            <a:ext cx="11893529" cy="1784195"/>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chemeClr val="dk1"/>
              </a:buClr>
              <a:buSzPts val="2800"/>
              <a:buFont typeface="Arial"/>
              <a:buNone/>
              <a:defRPr sz="2200" b="1" i="0" u="none" strike="noStrike" cap="none">
                <a:solidFill>
                  <a:schemeClr val="lt1"/>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l"/>
            <a:endParaRPr lang="en-US" sz="3100" dirty="0">
              <a:solidFill>
                <a:schemeClr val="tx1">
                  <a:lumMod val="75000"/>
                  <a:lumOff val="25000"/>
                </a:schemeClr>
              </a:solidFill>
            </a:endParaRPr>
          </a:p>
          <a:p>
            <a:pPr marL="0" indent="0">
              <a:spcBef>
                <a:spcPts val="0"/>
              </a:spcBef>
              <a:buSzPts val="2400"/>
            </a:pPr>
            <a:r>
              <a:rPr lang="en-US" dirty="0">
                <a:solidFill>
                  <a:schemeClr val="tx1">
                    <a:lumMod val="75000"/>
                    <a:lumOff val="25000"/>
                  </a:schemeClr>
                </a:solidFill>
              </a:rPr>
              <a:t>Which Boosting algorithm works by weighting instances in the dataset by how easy or difficult they are to classify, allowing the algorithm to pay more or less attention to them in the construction of subsequent models?</a:t>
            </a:r>
          </a:p>
          <a:p>
            <a:pPr algn="l"/>
            <a:endParaRPr lang="en-US" dirty="0">
              <a:solidFill>
                <a:schemeClr val="tx1">
                  <a:lumMod val="75000"/>
                  <a:lumOff val="25000"/>
                </a:schemeClr>
              </a:solidFill>
            </a:endParaRPr>
          </a:p>
        </p:txBody>
      </p:sp>
    </p:spTree>
    <p:extLst>
      <p:ext uri="{BB962C8B-B14F-4D97-AF65-F5344CB8AC3E}">
        <p14:creationId xmlns:p14="http://schemas.microsoft.com/office/powerpoint/2010/main" val="420799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10"/>
          <p:cNvSpPr txBox="1">
            <a:spLocks noGrp="1"/>
          </p:cNvSpPr>
          <p:nvPr>
            <p:ph type="body" idx="1"/>
          </p:nvPr>
        </p:nvSpPr>
        <p:spPr>
          <a:xfrm>
            <a:off x="669925" y="7504113"/>
            <a:ext cx="15193963" cy="998537"/>
          </a:xfrm>
          <a:prstGeom prst="rect">
            <a:avLst/>
          </a:prstGeom>
          <a:noFill/>
          <a:ln>
            <a:noFill/>
          </a:ln>
        </p:spPr>
        <p:txBody>
          <a:bodyPr spcFirstLastPara="1" wrap="square" lIns="91425" tIns="45700" rIns="91425" bIns="45700" anchor="t" anchorCtr="0">
            <a:noAutofit/>
          </a:bodyPr>
          <a:lstStyle/>
          <a:p>
            <a:pPr marL="265113" lvl="0" indent="-36513" algn="l" rtl="0">
              <a:lnSpc>
                <a:spcPct val="90000"/>
              </a:lnSpc>
              <a:spcBef>
                <a:spcPts val="1000"/>
              </a:spcBef>
              <a:spcAft>
                <a:spcPts val="0"/>
              </a:spcAft>
              <a:buSzPts val="2800"/>
              <a:buNone/>
            </a:pPr>
            <a:r>
              <a:rPr lang="en-US" dirty="0"/>
              <a:t>AdaBoost generally works by weighting instances in the dataset by how easy or difficult they are to classify, allowing the algorithm to pay more or less attention to them in the construction of subsequent models.</a:t>
            </a:r>
          </a:p>
        </p:txBody>
      </p:sp>
      <p:sp>
        <p:nvSpPr>
          <p:cNvPr id="315" name="Google Shape;315;p10"/>
          <p:cNvSpPr txBox="1">
            <a:spLocks noGrp="1"/>
          </p:cNvSpPr>
          <p:nvPr>
            <p:ph type="body" idx="2"/>
          </p:nvPr>
        </p:nvSpPr>
        <p:spPr>
          <a:xfrm>
            <a:off x="3158852" y="6907354"/>
            <a:ext cx="9022188" cy="400110"/>
          </a:xfrm>
          <a:prstGeom prst="rect">
            <a:avLst/>
          </a:prstGeom>
          <a:noFill/>
          <a:ln>
            <a:noFill/>
          </a:ln>
        </p:spPr>
        <p:txBody>
          <a:bodyPr spcFirstLastPara="1" wrap="square" lIns="91425" tIns="0" rIns="91425" bIns="0" anchor="ctr" anchorCtr="0">
            <a:noAutofit/>
          </a:bodyPr>
          <a:lstStyle/>
          <a:p>
            <a:pPr marL="457200" lvl="0" indent="-228600" algn="l" rtl="0">
              <a:lnSpc>
                <a:spcPct val="90000"/>
              </a:lnSpc>
              <a:spcBef>
                <a:spcPts val="1000"/>
              </a:spcBef>
              <a:spcAft>
                <a:spcPts val="0"/>
              </a:spcAft>
              <a:buSzPts val="2800"/>
              <a:buNone/>
            </a:pPr>
            <a:r>
              <a:rPr lang="en-US" dirty="0"/>
              <a:t>A</a:t>
            </a:r>
            <a:endParaRPr dirty="0"/>
          </a:p>
        </p:txBody>
      </p:sp>
      <p:sp>
        <p:nvSpPr>
          <p:cNvPr id="317" name="Google Shape;317;p10"/>
          <p:cNvSpPr txBox="1">
            <a:spLocks noGrp="1"/>
          </p:cNvSpPr>
          <p:nvPr>
            <p:ph type="body" idx="4"/>
          </p:nvPr>
        </p:nvSpPr>
        <p:spPr>
          <a:xfrm>
            <a:off x="2695504" y="2868427"/>
            <a:ext cx="11250641" cy="701711"/>
          </a:xfrm>
          <a:prstGeom prst="rect">
            <a:avLst/>
          </a:prstGeom>
          <a:noFill/>
          <a:ln>
            <a:noFill/>
          </a:ln>
        </p:spPr>
        <p:txBody>
          <a:bodyPr spcFirstLastPara="1" wrap="square" lIns="91425" tIns="0" rIns="91425" bIns="0" anchor="t" anchorCtr="0">
            <a:normAutofit/>
          </a:bodyPr>
          <a:lstStyle/>
          <a:p>
            <a:pPr marL="457200" lvl="0" indent="-228600" algn="l" rtl="0">
              <a:lnSpc>
                <a:spcPct val="90000"/>
              </a:lnSpc>
              <a:spcBef>
                <a:spcPts val="1000"/>
              </a:spcBef>
              <a:spcAft>
                <a:spcPts val="0"/>
              </a:spcAft>
              <a:buSzPts val="2800"/>
              <a:buFont typeface="Arial"/>
              <a:buNone/>
            </a:pPr>
            <a:r>
              <a:rPr lang="en-IN" dirty="0"/>
              <a:t>AdaBoost</a:t>
            </a:r>
          </a:p>
        </p:txBody>
      </p:sp>
      <p:sp>
        <p:nvSpPr>
          <p:cNvPr id="318" name="Google Shape;318;p10"/>
          <p:cNvSpPr txBox="1">
            <a:spLocks noGrp="1"/>
          </p:cNvSpPr>
          <p:nvPr>
            <p:ph type="body" idx="5"/>
          </p:nvPr>
        </p:nvSpPr>
        <p:spPr>
          <a:xfrm>
            <a:off x="2695504" y="3689032"/>
            <a:ext cx="11250641" cy="701711"/>
          </a:xfrm>
          <a:prstGeom prst="rect">
            <a:avLst/>
          </a:prstGeom>
          <a:noFill/>
          <a:ln>
            <a:noFill/>
          </a:ln>
        </p:spPr>
        <p:txBody>
          <a:bodyPr spcFirstLastPara="1" wrap="square" lIns="91425" tIns="0" rIns="91425" bIns="0" anchor="t" anchorCtr="0">
            <a:normAutofit/>
          </a:bodyPr>
          <a:lstStyle/>
          <a:p>
            <a:pPr marL="457200" lvl="0" indent="-228600" algn="l" rtl="0">
              <a:lnSpc>
                <a:spcPct val="90000"/>
              </a:lnSpc>
              <a:spcBef>
                <a:spcPts val="1000"/>
              </a:spcBef>
              <a:spcAft>
                <a:spcPts val="0"/>
              </a:spcAft>
              <a:buSzPts val="2800"/>
              <a:buFont typeface="Arial"/>
              <a:buNone/>
            </a:pPr>
            <a:r>
              <a:rPr lang="en-IN" dirty="0"/>
              <a:t>Stochastic Gradient Boosting</a:t>
            </a:r>
          </a:p>
        </p:txBody>
      </p:sp>
      <p:sp>
        <p:nvSpPr>
          <p:cNvPr id="319" name="Google Shape;319;p10"/>
          <p:cNvSpPr txBox="1">
            <a:spLocks noGrp="1"/>
          </p:cNvSpPr>
          <p:nvPr>
            <p:ph type="body" idx="6"/>
          </p:nvPr>
        </p:nvSpPr>
        <p:spPr>
          <a:xfrm>
            <a:off x="2695504" y="4509637"/>
            <a:ext cx="11250641" cy="701711"/>
          </a:xfrm>
          <a:prstGeom prst="rect">
            <a:avLst/>
          </a:prstGeom>
          <a:noFill/>
          <a:ln>
            <a:noFill/>
          </a:ln>
        </p:spPr>
        <p:txBody>
          <a:bodyPr spcFirstLastPara="1" wrap="square" lIns="91425" tIns="0" rIns="91425" bIns="0" anchor="t" anchorCtr="0">
            <a:normAutofit/>
          </a:bodyPr>
          <a:lstStyle/>
          <a:p>
            <a:pPr marL="457200" lvl="0" indent="-228600" algn="l" rtl="0">
              <a:lnSpc>
                <a:spcPct val="90000"/>
              </a:lnSpc>
              <a:spcBef>
                <a:spcPts val="1000"/>
              </a:spcBef>
              <a:spcAft>
                <a:spcPts val="0"/>
              </a:spcAft>
              <a:buSzPts val="2800"/>
              <a:buFont typeface="Arial"/>
              <a:buNone/>
            </a:pPr>
            <a:r>
              <a:rPr lang="en-IN" dirty="0" err="1"/>
              <a:t>CatBoost</a:t>
            </a:r>
            <a:endParaRPr lang="en-IN" dirty="0"/>
          </a:p>
        </p:txBody>
      </p:sp>
      <p:sp>
        <p:nvSpPr>
          <p:cNvPr id="320" name="Google Shape;320;p10"/>
          <p:cNvSpPr txBox="1">
            <a:spLocks noGrp="1"/>
          </p:cNvSpPr>
          <p:nvPr>
            <p:ph type="body" idx="7"/>
          </p:nvPr>
        </p:nvSpPr>
        <p:spPr>
          <a:xfrm>
            <a:off x="2695504" y="5330242"/>
            <a:ext cx="11250641" cy="701711"/>
          </a:xfrm>
          <a:prstGeom prst="rect">
            <a:avLst/>
          </a:prstGeom>
          <a:noFill/>
          <a:ln>
            <a:noFill/>
          </a:ln>
        </p:spPr>
        <p:txBody>
          <a:bodyPr spcFirstLastPara="1" wrap="square" lIns="91425" tIns="0" rIns="91425" bIns="0" anchor="t" anchorCtr="0">
            <a:normAutofit/>
          </a:bodyPr>
          <a:lstStyle/>
          <a:p>
            <a:pPr marL="457200" lvl="0" indent="-228600" algn="l" rtl="0">
              <a:lnSpc>
                <a:spcPct val="90000"/>
              </a:lnSpc>
              <a:spcBef>
                <a:spcPts val="1000"/>
              </a:spcBef>
              <a:spcAft>
                <a:spcPts val="0"/>
              </a:spcAft>
              <a:buSzPts val="2800"/>
              <a:buFont typeface="Arial"/>
              <a:buNone/>
            </a:pPr>
            <a:r>
              <a:rPr lang="en-IN" dirty="0"/>
              <a:t>None of the above</a:t>
            </a:r>
          </a:p>
          <a:p>
            <a:pPr marL="457200" lvl="0" indent="-228600" algn="l" rtl="0">
              <a:lnSpc>
                <a:spcPct val="90000"/>
              </a:lnSpc>
              <a:spcBef>
                <a:spcPts val="1000"/>
              </a:spcBef>
              <a:spcAft>
                <a:spcPts val="0"/>
              </a:spcAft>
              <a:buSzPts val="2800"/>
              <a:buFont typeface="Arial"/>
              <a:buNone/>
            </a:pPr>
            <a:endParaRPr dirty="0"/>
          </a:p>
        </p:txBody>
      </p:sp>
      <p:sp>
        <p:nvSpPr>
          <p:cNvPr id="321" name="Google Shape;321;p10"/>
          <p:cNvSpPr txBox="1">
            <a:spLocks noGrp="1"/>
          </p:cNvSpPr>
          <p:nvPr>
            <p:ph type="body" idx="8"/>
          </p:nvPr>
        </p:nvSpPr>
        <p:spPr>
          <a:xfrm>
            <a:off x="1331873" y="1350232"/>
            <a:ext cx="2006162" cy="674100"/>
          </a:xfrm>
          <a:prstGeom prst="rect">
            <a:avLst/>
          </a:prstGeom>
          <a:noFill/>
          <a:ln>
            <a:noFill/>
          </a:ln>
        </p:spPr>
        <p:txBody>
          <a:bodyPr spcFirstLastPara="1" wrap="square" lIns="91425" tIns="45700" rIns="91425" bIns="45700" anchor="t" anchorCtr="0">
            <a:noAutofit/>
          </a:bodyPr>
          <a:lstStyle/>
          <a:p>
            <a:pPr marL="3175" lvl="0" indent="-3175" algn="ctr" rtl="0">
              <a:lnSpc>
                <a:spcPct val="90000"/>
              </a:lnSpc>
              <a:spcBef>
                <a:spcPts val="1000"/>
              </a:spcBef>
              <a:spcAft>
                <a:spcPts val="0"/>
              </a:spcAft>
              <a:buSzPts val="2800"/>
              <a:buNone/>
            </a:pPr>
            <a:r>
              <a:rPr lang="en-IN" dirty="0"/>
              <a:t>2</a:t>
            </a:r>
            <a:endParaRPr dirty="0"/>
          </a:p>
        </p:txBody>
      </p:sp>
      <p:sp>
        <p:nvSpPr>
          <p:cNvPr id="13" name="Google Shape;931;p14">
            <a:extLst>
              <a:ext uri="{FF2B5EF4-FFF2-40B4-BE49-F238E27FC236}">
                <a16:creationId xmlns:a16="http://schemas.microsoft.com/office/drawing/2014/main" id="{00788D0D-8688-4F8F-A4BD-D5F04686F459}"/>
              </a:ext>
            </a:extLst>
          </p:cNvPr>
          <p:cNvSpPr txBox="1">
            <a:spLocks/>
          </p:cNvSpPr>
          <p:nvPr/>
        </p:nvSpPr>
        <p:spPr>
          <a:xfrm>
            <a:off x="3365728" y="624468"/>
            <a:ext cx="11893529" cy="1784195"/>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chemeClr val="dk1"/>
              </a:buClr>
              <a:buSzPts val="2800"/>
              <a:buFont typeface="Arial"/>
              <a:buNone/>
              <a:defRPr sz="2200" b="1" i="0" u="none" strike="noStrike" cap="none">
                <a:solidFill>
                  <a:schemeClr val="lt1"/>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l"/>
            <a:endParaRPr lang="en-US" sz="3100" dirty="0">
              <a:solidFill>
                <a:schemeClr val="tx1">
                  <a:lumMod val="75000"/>
                  <a:lumOff val="25000"/>
                </a:schemeClr>
              </a:solidFill>
            </a:endParaRPr>
          </a:p>
          <a:p>
            <a:pPr marL="0" indent="0">
              <a:spcBef>
                <a:spcPts val="0"/>
              </a:spcBef>
              <a:buSzPts val="2400"/>
            </a:pPr>
            <a:r>
              <a:rPr lang="en-US" dirty="0">
                <a:solidFill>
                  <a:schemeClr val="tx1">
                    <a:lumMod val="75000"/>
                    <a:lumOff val="25000"/>
                  </a:schemeClr>
                </a:solidFill>
              </a:rPr>
              <a:t>Which Boosting algorithm works by weighting instances in the dataset by how easy or difficult they are to classify, allowing the algorithm to pay more or less attention to them in the construction of subsequent models?</a:t>
            </a:r>
          </a:p>
          <a:p>
            <a:pPr algn="l"/>
            <a:endParaRPr lang="en-US" dirty="0">
              <a:solidFill>
                <a:schemeClr val="tx1">
                  <a:lumMod val="75000"/>
                  <a:lumOff val="25000"/>
                </a:schemeClr>
              </a:solidFill>
            </a:endParaRPr>
          </a:p>
        </p:txBody>
      </p:sp>
    </p:spTree>
    <p:extLst>
      <p:ext uri="{BB962C8B-B14F-4D97-AF65-F5344CB8AC3E}">
        <p14:creationId xmlns:p14="http://schemas.microsoft.com/office/powerpoint/2010/main" val="782734457"/>
      </p:ext>
    </p:extLst>
  </p:cSld>
  <p:clrMapOvr>
    <a:masterClrMapping/>
  </p:clrMapOvr>
</p:sld>
</file>

<file path=ppt/theme/theme1.xml><?xml version="1.0" encoding="utf-8"?>
<a:theme xmlns:a="http://schemas.openxmlformats.org/drawingml/2006/main" name="1_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urdue Data and AI">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TotalTime>
  <Words>194</Words>
  <Application>Microsoft Office PowerPoint</Application>
  <PresentationFormat>Custom</PresentationFormat>
  <Paragraphs>32</Paragraphs>
  <Slides>5</Slides>
  <Notes>5</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5</vt:i4>
      </vt:variant>
    </vt:vector>
  </HeadingPairs>
  <TitlesOfParts>
    <vt:vector size="12" baseType="lpstr">
      <vt:lpstr>Arial</vt:lpstr>
      <vt:lpstr>Impact</vt:lpstr>
      <vt:lpstr>Oswald</vt:lpstr>
      <vt:lpstr>Calibri</vt:lpstr>
      <vt:lpstr>Open Sans</vt:lpstr>
      <vt:lpstr>1_Digital Marketing</vt:lpstr>
      <vt:lpstr>Purdue Data and AI</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Shanthi L.M DSA</dc:creator>
  <cp:lastModifiedBy>SNEHIL CHHINWAL</cp:lastModifiedBy>
  <cp:revision>13</cp:revision>
  <dcterms:created xsi:type="dcterms:W3CDTF">2016-09-03T17:46:52Z</dcterms:created>
  <dcterms:modified xsi:type="dcterms:W3CDTF">2022-03-07T12:48:22Z</dcterms:modified>
</cp:coreProperties>
</file>